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0" r:id="rId7"/>
    <p:sldId id="273" r:id="rId8"/>
    <p:sldId id="269" r:id="rId9"/>
    <p:sldId id="270" r:id="rId10"/>
    <p:sldId id="271" r:id="rId11"/>
    <p:sldId id="272" r:id="rId12"/>
    <p:sldId id="259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3A7A9-43E9-4BEE-8B6B-14655D56D0CD}" v="20" dt="2023-06-04T15:42:01.748"/>
  </p1510:revLst>
</p1510:revInfo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gic, Goran CIM-IF" userId="fe52d881-41d8-45c6-9062-66b1a48df003" providerId="ADAL" clId="{0D13A7A9-43E9-4BEE-8B6B-14655D56D0CD}"/>
    <pc:docChg chg="undo custSel addSld delSld modSld sldOrd">
      <pc:chgData name="Gugic, Goran CIM-IF" userId="fe52d881-41d8-45c6-9062-66b1a48df003" providerId="ADAL" clId="{0D13A7A9-43E9-4BEE-8B6B-14655D56D0CD}" dt="2023-06-04T16:43:53.130" v="2215" actId="20577"/>
      <pc:docMkLst>
        <pc:docMk/>
      </pc:docMkLst>
      <pc:sldChg chg="modSp mod">
        <pc:chgData name="Gugic, Goran CIM-IF" userId="fe52d881-41d8-45c6-9062-66b1a48df003" providerId="ADAL" clId="{0D13A7A9-43E9-4BEE-8B6B-14655D56D0CD}" dt="2023-06-04T15:20:26.957" v="1213" actId="255"/>
        <pc:sldMkLst>
          <pc:docMk/>
          <pc:sldMk cId="2142316308" sldId="256"/>
        </pc:sldMkLst>
        <pc:spChg chg="mod">
          <ac:chgData name="Gugic, Goran CIM-IF" userId="fe52d881-41d8-45c6-9062-66b1a48df003" providerId="ADAL" clId="{0D13A7A9-43E9-4BEE-8B6B-14655D56D0CD}" dt="2023-06-04T15:20:26.957" v="1213" actId="255"/>
          <ac:spMkLst>
            <pc:docMk/>
            <pc:sldMk cId="2142316308" sldId="256"/>
            <ac:spMk id="3" creationId="{05857963-8D3D-4F24-B535-54652EE095F0}"/>
          </ac:spMkLst>
        </pc:spChg>
      </pc:sldChg>
      <pc:sldChg chg="del">
        <pc:chgData name="Gugic, Goran CIM-IF" userId="fe52d881-41d8-45c6-9062-66b1a48df003" providerId="ADAL" clId="{0D13A7A9-43E9-4BEE-8B6B-14655D56D0CD}" dt="2023-06-04T16:41:32.028" v="2176" actId="47"/>
        <pc:sldMkLst>
          <pc:docMk/>
          <pc:sldMk cId="434389766" sldId="257"/>
        </pc:sldMkLst>
      </pc:sldChg>
      <pc:sldChg chg="modSp mod ord modAnim">
        <pc:chgData name="Gugic, Goran CIM-IF" userId="fe52d881-41d8-45c6-9062-66b1a48df003" providerId="ADAL" clId="{0D13A7A9-43E9-4BEE-8B6B-14655D56D0CD}" dt="2023-06-04T15:42:01.748" v="1452"/>
        <pc:sldMkLst>
          <pc:docMk/>
          <pc:sldMk cId="3733523618" sldId="258"/>
        </pc:sldMkLst>
        <pc:spChg chg="mod">
          <ac:chgData name="Gugic, Goran CIM-IF" userId="fe52d881-41d8-45c6-9062-66b1a48df003" providerId="ADAL" clId="{0D13A7A9-43E9-4BEE-8B6B-14655D56D0CD}" dt="2023-06-04T15:34:16.935" v="1407" actId="27636"/>
          <ac:spMkLst>
            <pc:docMk/>
            <pc:sldMk cId="3733523618" sldId="258"/>
            <ac:spMk id="2" creationId="{E593D545-C417-48EA-9543-078BF8EB641C}"/>
          </ac:spMkLst>
        </pc:spChg>
        <pc:spChg chg="mod">
          <ac:chgData name="Gugic, Goran CIM-IF" userId="fe52d881-41d8-45c6-9062-66b1a48df003" providerId="ADAL" clId="{0D13A7A9-43E9-4BEE-8B6B-14655D56D0CD}" dt="2023-06-04T15:37:49.064" v="1434" actId="6549"/>
          <ac:spMkLst>
            <pc:docMk/>
            <pc:sldMk cId="3733523618" sldId="258"/>
            <ac:spMk id="5" creationId="{099A8D28-D968-408D-AA5E-1B16F071D7DF}"/>
          </ac:spMkLst>
        </pc:spChg>
        <pc:spChg chg="mod">
          <ac:chgData name="Gugic, Goran CIM-IF" userId="fe52d881-41d8-45c6-9062-66b1a48df003" providerId="ADAL" clId="{0D13A7A9-43E9-4BEE-8B6B-14655D56D0CD}" dt="2023-06-04T15:41:38.990" v="1449" actId="20577"/>
          <ac:spMkLst>
            <pc:docMk/>
            <pc:sldMk cId="3733523618" sldId="258"/>
            <ac:spMk id="6" creationId="{7E54AC28-9C3E-4734-B2BB-5EC5F60F5559}"/>
          </ac:spMkLst>
        </pc:spChg>
      </pc:sldChg>
      <pc:sldChg chg="delSp modSp mod ord">
        <pc:chgData name="Gugic, Goran CIM-IF" userId="fe52d881-41d8-45c6-9062-66b1a48df003" providerId="ADAL" clId="{0D13A7A9-43E9-4BEE-8B6B-14655D56D0CD}" dt="2023-06-04T16:39:18.068" v="2101" actId="478"/>
        <pc:sldMkLst>
          <pc:docMk/>
          <pc:sldMk cId="2636584484" sldId="259"/>
        </pc:sldMkLst>
        <pc:spChg chg="mod">
          <ac:chgData name="Gugic, Goran CIM-IF" userId="fe52d881-41d8-45c6-9062-66b1a48df003" providerId="ADAL" clId="{0D13A7A9-43E9-4BEE-8B6B-14655D56D0CD}" dt="2023-06-04T16:37:07.014" v="2087" actId="6549"/>
          <ac:spMkLst>
            <pc:docMk/>
            <pc:sldMk cId="2636584484" sldId="259"/>
            <ac:spMk id="2" creationId="{F48B51AE-252F-4958-A1E9-67C57179FF35}"/>
          </ac:spMkLst>
        </pc:spChg>
        <pc:spChg chg="del mod">
          <ac:chgData name="Gugic, Goran CIM-IF" userId="fe52d881-41d8-45c6-9062-66b1a48df003" providerId="ADAL" clId="{0D13A7A9-43E9-4BEE-8B6B-14655D56D0CD}" dt="2023-06-04T16:39:18.068" v="2101" actId="478"/>
          <ac:spMkLst>
            <pc:docMk/>
            <pc:sldMk cId="2636584484" sldId="259"/>
            <ac:spMk id="5" creationId="{235F389B-861B-485A-AD81-A9172882D97D}"/>
          </ac:spMkLst>
        </pc:spChg>
        <pc:spChg chg="mod">
          <ac:chgData name="Gugic, Goran CIM-IF" userId="fe52d881-41d8-45c6-9062-66b1a48df003" providerId="ADAL" clId="{0D13A7A9-43E9-4BEE-8B6B-14655D56D0CD}" dt="2023-06-04T16:38:54.511" v="2100" actId="113"/>
          <ac:spMkLst>
            <pc:docMk/>
            <pc:sldMk cId="2636584484" sldId="259"/>
            <ac:spMk id="6" creationId="{A1FE0C33-CECE-4322-A29C-AEA87CDB13E3}"/>
          </ac:spMkLst>
        </pc:spChg>
      </pc:sldChg>
      <pc:sldChg chg="delSp modSp mod ord">
        <pc:chgData name="Gugic, Goran CIM-IF" userId="fe52d881-41d8-45c6-9062-66b1a48df003" providerId="ADAL" clId="{0D13A7A9-43E9-4BEE-8B6B-14655D56D0CD}" dt="2023-06-04T16:42:55.822" v="2189" actId="20577"/>
        <pc:sldMkLst>
          <pc:docMk/>
          <pc:sldMk cId="18768004" sldId="260"/>
        </pc:sldMkLst>
        <pc:spChg chg="mod">
          <ac:chgData name="Gugic, Goran CIM-IF" userId="fe52d881-41d8-45c6-9062-66b1a48df003" providerId="ADAL" clId="{0D13A7A9-43E9-4BEE-8B6B-14655D56D0CD}" dt="2023-06-04T15:46:31.405" v="1487" actId="6549"/>
          <ac:spMkLst>
            <pc:docMk/>
            <pc:sldMk cId="18768004" sldId="260"/>
            <ac:spMk id="4" creationId="{D3BFCB07-6C49-4FD9-A60E-365443B88FE2}"/>
          </ac:spMkLst>
        </pc:spChg>
        <pc:spChg chg="del mod">
          <ac:chgData name="Gugic, Goran CIM-IF" userId="fe52d881-41d8-45c6-9062-66b1a48df003" providerId="ADAL" clId="{0D13A7A9-43E9-4BEE-8B6B-14655D56D0CD}" dt="2023-06-04T15:22:09.361" v="1214" actId="478"/>
          <ac:spMkLst>
            <pc:docMk/>
            <pc:sldMk cId="18768004" sldId="260"/>
            <ac:spMk id="5" creationId="{D630E50A-AB9F-4122-B5E0-DE40C6E48307}"/>
          </ac:spMkLst>
        </pc:spChg>
        <pc:spChg chg="mod">
          <ac:chgData name="Gugic, Goran CIM-IF" userId="fe52d881-41d8-45c6-9062-66b1a48df003" providerId="ADAL" clId="{0D13A7A9-43E9-4BEE-8B6B-14655D56D0CD}" dt="2023-06-04T15:23:15.355" v="1216" actId="1076"/>
          <ac:spMkLst>
            <pc:docMk/>
            <pc:sldMk cId="18768004" sldId="260"/>
            <ac:spMk id="6" creationId="{349249DA-4230-416D-838C-A72D2E7CADA4}"/>
          </ac:spMkLst>
        </pc:spChg>
        <pc:spChg chg="mod">
          <ac:chgData name="Gugic, Goran CIM-IF" userId="fe52d881-41d8-45c6-9062-66b1a48df003" providerId="ADAL" clId="{0D13A7A9-43E9-4BEE-8B6B-14655D56D0CD}" dt="2023-06-04T16:42:55.822" v="2189" actId="20577"/>
          <ac:spMkLst>
            <pc:docMk/>
            <pc:sldMk cId="18768004" sldId="260"/>
            <ac:spMk id="7" creationId="{3FC3CF09-BAFF-4590-A12C-E378DFF1DA5E}"/>
          </ac:spMkLst>
        </pc:spChg>
        <pc:spChg chg="mod">
          <ac:chgData name="Gugic, Goran CIM-IF" userId="fe52d881-41d8-45c6-9062-66b1a48df003" providerId="ADAL" clId="{0D13A7A9-43E9-4BEE-8B6B-14655D56D0CD}" dt="2023-06-04T16:42:26.849" v="2183" actId="20577"/>
          <ac:spMkLst>
            <pc:docMk/>
            <pc:sldMk cId="18768004" sldId="260"/>
            <ac:spMk id="8" creationId="{C9E879AA-B873-414B-BC94-C8FF28566266}"/>
          </ac:spMkLst>
        </pc:spChg>
        <pc:spChg chg="mod">
          <ac:chgData name="Gugic, Goran CIM-IF" userId="fe52d881-41d8-45c6-9062-66b1a48df003" providerId="ADAL" clId="{0D13A7A9-43E9-4BEE-8B6B-14655D56D0CD}" dt="2023-06-02T12:32:34.996" v="39" actId="27636"/>
          <ac:spMkLst>
            <pc:docMk/>
            <pc:sldMk cId="18768004" sldId="260"/>
            <ac:spMk id="9" creationId="{E1BA9B4B-C586-4B6B-8142-E49AC2D37AD1}"/>
          </ac:spMkLst>
        </pc:spChg>
      </pc:sldChg>
      <pc:sldChg chg="del">
        <pc:chgData name="Gugic, Goran CIM-IF" userId="fe52d881-41d8-45c6-9062-66b1a48df003" providerId="ADAL" clId="{0D13A7A9-43E9-4BEE-8B6B-14655D56D0CD}" dt="2023-06-04T16:41:33.108" v="2177" actId="47"/>
        <pc:sldMkLst>
          <pc:docMk/>
          <pc:sldMk cId="612177979" sldId="261"/>
        </pc:sldMkLst>
      </pc:sldChg>
      <pc:sldChg chg="del">
        <pc:chgData name="Gugic, Goran CIM-IF" userId="fe52d881-41d8-45c6-9062-66b1a48df003" providerId="ADAL" clId="{0D13A7A9-43E9-4BEE-8B6B-14655D56D0CD}" dt="2023-06-04T16:41:34.357" v="2178" actId="47"/>
        <pc:sldMkLst>
          <pc:docMk/>
          <pc:sldMk cId="2902992781" sldId="262"/>
        </pc:sldMkLst>
      </pc:sldChg>
      <pc:sldChg chg="del">
        <pc:chgData name="Gugic, Goran CIM-IF" userId="fe52d881-41d8-45c6-9062-66b1a48df003" providerId="ADAL" clId="{0D13A7A9-43E9-4BEE-8B6B-14655D56D0CD}" dt="2023-06-04T16:41:35.434" v="2179" actId="47"/>
        <pc:sldMkLst>
          <pc:docMk/>
          <pc:sldMk cId="4243905809" sldId="263"/>
        </pc:sldMkLst>
      </pc:sldChg>
      <pc:sldChg chg="del">
        <pc:chgData name="Gugic, Goran CIM-IF" userId="fe52d881-41d8-45c6-9062-66b1a48df003" providerId="ADAL" clId="{0D13A7A9-43E9-4BEE-8B6B-14655D56D0CD}" dt="2023-06-04T16:41:36.433" v="2180" actId="47"/>
        <pc:sldMkLst>
          <pc:docMk/>
          <pc:sldMk cId="491993309" sldId="264"/>
        </pc:sldMkLst>
      </pc:sldChg>
      <pc:sldChg chg="delSp modSp mod ord">
        <pc:chgData name="Gugic, Goran CIM-IF" userId="fe52d881-41d8-45c6-9062-66b1a48df003" providerId="ADAL" clId="{0D13A7A9-43E9-4BEE-8B6B-14655D56D0CD}" dt="2023-06-04T16:41:19.992" v="2175" actId="478"/>
        <pc:sldMkLst>
          <pc:docMk/>
          <pc:sldMk cId="3309279394" sldId="265"/>
        </pc:sldMkLst>
        <pc:spChg chg="del mod">
          <ac:chgData name="Gugic, Goran CIM-IF" userId="fe52d881-41d8-45c6-9062-66b1a48df003" providerId="ADAL" clId="{0D13A7A9-43E9-4BEE-8B6B-14655D56D0CD}" dt="2023-06-04T16:41:19.992" v="2175" actId="478"/>
          <ac:spMkLst>
            <pc:docMk/>
            <pc:sldMk cId="3309279394" sldId="265"/>
            <ac:spMk id="2" creationId="{CBA4F671-D586-49FB-B0C1-E7E9ADFE08D4}"/>
          </ac:spMkLst>
        </pc:spChg>
        <pc:spChg chg="del mod">
          <ac:chgData name="Gugic, Goran CIM-IF" userId="fe52d881-41d8-45c6-9062-66b1a48df003" providerId="ADAL" clId="{0D13A7A9-43E9-4BEE-8B6B-14655D56D0CD}" dt="2023-06-04T16:41:16.006" v="2174" actId="478"/>
          <ac:spMkLst>
            <pc:docMk/>
            <pc:sldMk cId="3309279394" sldId="265"/>
            <ac:spMk id="3" creationId="{16721AB4-1CF0-4825-926E-5207D64C2645}"/>
          </ac:spMkLst>
        </pc:spChg>
        <pc:spChg chg="mod">
          <ac:chgData name="Gugic, Goran CIM-IF" userId="fe52d881-41d8-45c6-9062-66b1a48df003" providerId="ADAL" clId="{0D13A7A9-43E9-4BEE-8B6B-14655D56D0CD}" dt="2023-06-04T16:40:03.242" v="2125" actId="6549"/>
          <ac:spMkLst>
            <pc:docMk/>
            <pc:sldMk cId="3309279394" sldId="265"/>
            <ac:spMk id="4" creationId="{A412BBAB-4628-42F5-BF78-BE0E59475133}"/>
          </ac:spMkLst>
        </pc:spChg>
        <pc:spChg chg="mod">
          <ac:chgData name="Gugic, Goran CIM-IF" userId="fe52d881-41d8-45c6-9062-66b1a48df003" providerId="ADAL" clId="{0D13A7A9-43E9-4BEE-8B6B-14655D56D0CD}" dt="2023-06-04T16:40:59.153" v="2173" actId="20577"/>
          <ac:spMkLst>
            <pc:docMk/>
            <pc:sldMk cId="3309279394" sldId="265"/>
            <ac:spMk id="5" creationId="{62E14719-D011-4E0B-9362-CD19FF22FEB5}"/>
          </ac:spMkLst>
        </pc:spChg>
        <pc:spChg chg="mod">
          <ac:chgData name="Gugic, Goran CIM-IF" userId="fe52d881-41d8-45c6-9062-66b1a48df003" providerId="ADAL" clId="{0D13A7A9-43E9-4BEE-8B6B-14655D56D0CD}" dt="2023-06-04T16:39:47.784" v="2112" actId="6549"/>
          <ac:spMkLst>
            <pc:docMk/>
            <pc:sldMk cId="3309279394" sldId="265"/>
            <ac:spMk id="7" creationId="{72B381BA-F1D7-483F-B759-9C3451355503}"/>
          </ac:spMkLst>
        </pc:spChg>
      </pc:sldChg>
      <pc:sldChg chg="del">
        <pc:chgData name="Gugic, Goran CIM-IF" userId="fe52d881-41d8-45c6-9062-66b1a48df003" providerId="ADAL" clId="{0D13A7A9-43E9-4BEE-8B6B-14655D56D0CD}" dt="2023-06-04T16:41:37.297" v="2181" actId="47"/>
        <pc:sldMkLst>
          <pc:docMk/>
          <pc:sldMk cId="59582380" sldId="268"/>
        </pc:sldMkLst>
      </pc:sldChg>
      <pc:sldChg chg="addSp delSp modSp new mod">
        <pc:chgData name="Gugic, Goran CIM-IF" userId="fe52d881-41d8-45c6-9062-66b1a48df003" providerId="ADAL" clId="{0D13A7A9-43E9-4BEE-8B6B-14655D56D0CD}" dt="2023-06-04T15:59:56.985" v="1666" actId="27636"/>
        <pc:sldMkLst>
          <pc:docMk/>
          <pc:sldMk cId="2109141410" sldId="269"/>
        </pc:sldMkLst>
        <pc:spChg chg="mod">
          <ac:chgData name="Gugic, Goran CIM-IF" userId="fe52d881-41d8-45c6-9062-66b1a48df003" providerId="ADAL" clId="{0D13A7A9-43E9-4BEE-8B6B-14655D56D0CD}" dt="2023-06-04T15:54:58.536" v="1614" actId="1076"/>
          <ac:spMkLst>
            <pc:docMk/>
            <pc:sldMk cId="2109141410" sldId="269"/>
            <ac:spMk id="4" creationId="{44FB4557-D9AD-F156-FA15-02706BAFD8A0}"/>
          </ac:spMkLst>
        </pc:spChg>
        <pc:spChg chg="del">
          <ac:chgData name="Gugic, Goran CIM-IF" userId="fe52d881-41d8-45c6-9062-66b1a48df003" providerId="ADAL" clId="{0D13A7A9-43E9-4BEE-8B6B-14655D56D0CD}" dt="2023-06-04T15:54:37.916" v="1605" actId="478"/>
          <ac:spMkLst>
            <pc:docMk/>
            <pc:sldMk cId="2109141410" sldId="269"/>
            <ac:spMk id="5" creationId="{5C40B2C5-C2EA-1E69-9E22-BA584C0E57AA}"/>
          </ac:spMkLst>
        </pc:spChg>
        <pc:spChg chg="mod">
          <ac:chgData name="Gugic, Goran CIM-IF" userId="fe52d881-41d8-45c6-9062-66b1a48df003" providerId="ADAL" clId="{0D13A7A9-43E9-4BEE-8B6B-14655D56D0CD}" dt="2023-06-04T15:55:05.313" v="1615" actId="1076"/>
          <ac:spMkLst>
            <pc:docMk/>
            <pc:sldMk cId="2109141410" sldId="269"/>
            <ac:spMk id="6" creationId="{FE7E6191-6F06-C649-6EAF-3FFE105992D6}"/>
          </ac:spMkLst>
        </pc:spChg>
        <pc:spChg chg="mod">
          <ac:chgData name="Gugic, Goran CIM-IF" userId="fe52d881-41d8-45c6-9062-66b1a48df003" providerId="ADAL" clId="{0D13A7A9-43E9-4BEE-8B6B-14655D56D0CD}" dt="2023-06-04T15:59:56.985" v="1666" actId="27636"/>
          <ac:spMkLst>
            <pc:docMk/>
            <pc:sldMk cId="2109141410" sldId="269"/>
            <ac:spMk id="7" creationId="{6989F03D-AB2A-2A3C-AFBF-A4869B6E948B}"/>
          </ac:spMkLst>
        </pc:spChg>
        <pc:spChg chg="mod">
          <ac:chgData name="Gugic, Goran CIM-IF" userId="fe52d881-41d8-45c6-9062-66b1a48df003" providerId="ADAL" clId="{0D13A7A9-43E9-4BEE-8B6B-14655D56D0CD}" dt="2023-06-04T15:59:46.796" v="1664" actId="20577"/>
          <ac:spMkLst>
            <pc:docMk/>
            <pc:sldMk cId="2109141410" sldId="269"/>
            <ac:spMk id="8" creationId="{CBCA0785-EBCF-FE86-0A00-40B752B84A56}"/>
          </ac:spMkLst>
        </pc:spChg>
        <pc:spChg chg="mod">
          <ac:chgData name="Gugic, Goran CIM-IF" userId="fe52d881-41d8-45c6-9062-66b1a48df003" providerId="ADAL" clId="{0D13A7A9-43E9-4BEE-8B6B-14655D56D0CD}" dt="2023-06-04T15:57:16.689" v="1639" actId="255"/>
          <ac:spMkLst>
            <pc:docMk/>
            <pc:sldMk cId="2109141410" sldId="269"/>
            <ac:spMk id="9" creationId="{9D545C44-14CE-A2C9-A6E3-A42BE5EC72A9}"/>
          </ac:spMkLst>
        </pc:spChg>
        <pc:graphicFrameChg chg="add del mod">
          <ac:chgData name="Gugic, Goran CIM-IF" userId="fe52d881-41d8-45c6-9062-66b1a48df003" providerId="ADAL" clId="{0D13A7A9-43E9-4BEE-8B6B-14655D56D0CD}" dt="2023-06-02T12:33:16.138" v="41"/>
          <ac:graphicFrameMkLst>
            <pc:docMk/>
            <pc:sldMk cId="2109141410" sldId="269"/>
            <ac:graphicFrameMk id="10" creationId="{9DD238EB-496B-DDF9-F6B6-73A6E6BE05E8}"/>
          </ac:graphicFrameMkLst>
        </pc:graphicFrameChg>
      </pc:sldChg>
      <pc:sldChg chg="delSp modSp new mod">
        <pc:chgData name="Gugic, Goran CIM-IF" userId="fe52d881-41d8-45c6-9062-66b1a48df003" providerId="ADAL" clId="{0D13A7A9-43E9-4BEE-8B6B-14655D56D0CD}" dt="2023-06-04T16:43:53.130" v="2215" actId="20577"/>
        <pc:sldMkLst>
          <pc:docMk/>
          <pc:sldMk cId="3166504299" sldId="270"/>
        </pc:sldMkLst>
        <pc:spChg chg="mod">
          <ac:chgData name="Gugic, Goran CIM-IF" userId="fe52d881-41d8-45c6-9062-66b1a48df003" providerId="ADAL" clId="{0D13A7A9-43E9-4BEE-8B6B-14655D56D0CD}" dt="2023-06-04T16:03:16.768" v="1729" actId="14100"/>
          <ac:spMkLst>
            <pc:docMk/>
            <pc:sldMk cId="3166504299" sldId="270"/>
            <ac:spMk id="4" creationId="{CE332B9A-16DF-E281-A876-A95C461BFE3A}"/>
          </ac:spMkLst>
        </pc:spChg>
        <pc:spChg chg="del">
          <ac:chgData name="Gugic, Goran CIM-IF" userId="fe52d881-41d8-45c6-9062-66b1a48df003" providerId="ADAL" clId="{0D13A7A9-43E9-4BEE-8B6B-14655D56D0CD}" dt="2023-06-04T16:00:41.805" v="1667" actId="478"/>
          <ac:spMkLst>
            <pc:docMk/>
            <pc:sldMk cId="3166504299" sldId="270"/>
            <ac:spMk id="5" creationId="{C3B24556-51A0-4315-9B7A-21787974394A}"/>
          </ac:spMkLst>
        </pc:spChg>
        <pc:spChg chg="mod">
          <ac:chgData name="Gugic, Goran CIM-IF" userId="fe52d881-41d8-45c6-9062-66b1a48df003" providerId="ADAL" clId="{0D13A7A9-43E9-4BEE-8B6B-14655D56D0CD}" dt="2023-06-04T16:01:01.548" v="1669" actId="1076"/>
          <ac:spMkLst>
            <pc:docMk/>
            <pc:sldMk cId="3166504299" sldId="270"/>
            <ac:spMk id="6" creationId="{60908FAB-6B82-8266-1CA7-2659B530C543}"/>
          </ac:spMkLst>
        </pc:spChg>
        <pc:spChg chg="mod">
          <ac:chgData name="Gugic, Goran CIM-IF" userId="fe52d881-41d8-45c6-9062-66b1a48df003" providerId="ADAL" clId="{0D13A7A9-43E9-4BEE-8B6B-14655D56D0CD}" dt="2023-06-04T16:43:53.130" v="2215" actId="20577"/>
          <ac:spMkLst>
            <pc:docMk/>
            <pc:sldMk cId="3166504299" sldId="270"/>
            <ac:spMk id="7" creationId="{2438CADB-6814-8F6F-4222-451B8C5F4DC8}"/>
          </ac:spMkLst>
        </pc:spChg>
        <pc:spChg chg="mod">
          <ac:chgData name="Gugic, Goran CIM-IF" userId="fe52d881-41d8-45c6-9062-66b1a48df003" providerId="ADAL" clId="{0D13A7A9-43E9-4BEE-8B6B-14655D56D0CD}" dt="2023-06-04T16:02:22.345" v="1718" actId="20577"/>
          <ac:spMkLst>
            <pc:docMk/>
            <pc:sldMk cId="3166504299" sldId="270"/>
            <ac:spMk id="8" creationId="{4EE35467-0CE5-A677-A19F-864E3FDA7887}"/>
          </ac:spMkLst>
        </pc:spChg>
        <pc:spChg chg="mod">
          <ac:chgData name="Gugic, Goran CIM-IF" userId="fe52d881-41d8-45c6-9062-66b1a48df003" providerId="ADAL" clId="{0D13A7A9-43E9-4BEE-8B6B-14655D56D0CD}" dt="2023-06-02T12:36:04.634" v="149" actId="20577"/>
          <ac:spMkLst>
            <pc:docMk/>
            <pc:sldMk cId="3166504299" sldId="270"/>
            <ac:spMk id="9" creationId="{A759B343-92F2-3FD1-2B83-AF99C67C656A}"/>
          </ac:spMkLst>
        </pc:spChg>
      </pc:sldChg>
      <pc:sldChg chg="delSp modSp new mod">
        <pc:chgData name="Gugic, Goran CIM-IF" userId="fe52d881-41d8-45c6-9062-66b1a48df003" providerId="ADAL" clId="{0D13A7A9-43E9-4BEE-8B6B-14655D56D0CD}" dt="2023-06-04T16:14:42.213" v="2005" actId="255"/>
        <pc:sldMkLst>
          <pc:docMk/>
          <pc:sldMk cId="2523886764" sldId="271"/>
        </pc:sldMkLst>
        <pc:spChg chg="mod">
          <ac:chgData name="Gugic, Goran CIM-IF" userId="fe52d881-41d8-45c6-9062-66b1a48df003" providerId="ADAL" clId="{0D13A7A9-43E9-4BEE-8B6B-14655D56D0CD}" dt="2023-06-04T16:04:14.777" v="1748" actId="20577"/>
          <ac:spMkLst>
            <pc:docMk/>
            <pc:sldMk cId="2523886764" sldId="271"/>
            <ac:spMk id="4" creationId="{5EA7ED08-20B9-2C59-4CCF-F13EE73DED94}"/>
          </ac:spMkLst>
        </pc:spChg>
        <pc:spChg chg="del">
          <ac:chgData name="Gugic, Goran CIM-IF" userId="fe52d881-41d8-45c6-9062-66b1a48df003" providerId="ADAL" clId="{0D13A7A9-43E9-4BEE-8B6B-14655D56D0CD}" dt="2023-06-04T16:03:38.153" v="1730" actId="478"/>
          <ac:spMkLst>
            <pc:docMk/>
            <pc:sldMk cId="2523886764" sldId="271"/>
            <ac:spMk id="5" creationId="{E38D11AE-D6CD-82AF-FB1E-272C2D65A5A4}"/>
          </ac:spMkLst>
        </pc:spChg>
        <pc:spChg chg="mod">
          <ac:chgData name="Gugic, Goran CIM-IF" userId="fe52d881-41d8-45c6-9062-66b1a48df003" providerId="ADAL" clId="{0D13A7A9-43E9-4BEE-8B6B-14655D56D0CD}" dt="2023-06-04T16:04:21.800" v="1749" actId="1076"/>
          <ac:spMkLst>
            <pc:docMk/>
            <pc:sldMk cId="2523886764" sldId="271"/>
            <ac:spMk id="6" creationId="{512F94C5-BF6B-5F36-8A1E-17EB306DFB72}"/>
          </ac:spMkLst>
        </pc:spChg>
        <pc:spChg chg="mod">
          <ac:chgData name="Gugic, Goran CIM-IF" userId="fe52d881-41d8-45c6-9062-66b1a48df003" providerId="ADAL" clId="{0D13A7A9-43E9-4BEE-8B6B-14655D56D0CD}" dt="2023-06-04T16:04:04.654" v="1734" actId="27636"/>
          <ac:spMkLst>
            <pc:docMk/>
            <pc:sldMk cId="2523886764" sldId="271"/>
            <ac:spMk id="7" creationId="{DB734080-2ED7-3E71-60D8-F2E3399DCA11}"/>
          </ac:spMkLst>
        </pc:spChg>
        <pc:spChg chg="mod">
          <ac:chgData name="Gugic, Goran CIM-IF" userId="fe52d881-41d8-45c6-9062-66b1a48df003" providerId="ADAL" clId="{0D13A7A9-43E9-4BEE-8B6B-14655D56D0CD}" dt="2023-06-04T16:14:16.270" v="2002" actId="20577"/>
          <ac:spMkLst>
            <pc:docMk/>
            <pc:sldMk cId="2523886764" sldId="271"/>
            <ac:spMk id="8" creationId="{D189E77D-2D60-2018-3EAC-F4E171EE6695}"/>
          </ac:spMkLst>
        </pc:spChg>
        <pc:spChg chg="mod">
          <ac:chgData name="Gugic, Goran CIM-IF" userId="fe52d881-41d8-45c6-9062-66b1a48df003" providerId="ADAL" clId="{0D13A7A9-43E9-4BEE-8B6B-14655D56D0CD}" dt="2023-06-04T16:14:42.213" v="2005" actId="255"/>
          <ac:spMkLst>
            <pc:docMk/>
            <pc:sldMk cId="2523886764" sldId="271"/>
            <ac:spMk id="9" creationId="{AAB8249F-B587-5ED5-21C0-2A888C1B30A0}"/>
          </ac:spMkLst>
        </pc:spChg>
      </pc:sldChg>
      <pc:sldChg chg="addSp delSp modSp new mod">
        <pc:chgData name="Gugic, Goran CIM-IF" userId="fe52d881-41d8-45c6-9062-66b1a48df003" providerId="ADAL" clId="{0D13A7A9-43E9-4BEE-8B6B-14655D56D0CD}" dt="2023-06-04T16:18:41.555" v="2059" actId="5793"/>
        <pc:sldMkLst>
          <pc:docMk/>
          <pc:sldMk cId="2593303610" sldId="272"/>
        </pc:sldMkLst>
        <pc:spChg chg="mod">
          <ac:chgData name="Gugic, Goran CIM-IF" userId="fe52d881-41d8-45c6-9062-66b1a48df003" providerId="ADAL" clId="{0D13A7A9-43E9-4BEE-8B6B-14655D56D0CD}" dt="2023-06-04T16:15:36.497" v="2029" actId="1076"/>
          <ac:spMkLst>
            <pc:docMk/>
            <pc:sldMk cId="2593303610" sldId="272"/>
            <ac:spMk id="4" creationId="{8A71C071-B917-CC86-F9D5-6A24CCD4FD24}"/>
          </ac:spMkLst>
        </pc:spChg>
        <pc:spChg chg="del">
          <ac:chgData name="Gugic, Goran CIM-IF" userId="fe52d881-41d8-45c6-9062-66b1a48df003" providerId="ADAL" clId="{0D13A7A9-43E9-4BEE-8B6B-14655D56D0CD}" dt="2023-06-04T16:15:18.768" v="2008" actId="478"/>
          <ac:spMkLst>
            <pc:docMk/>
            <pc:sldMk cId="2593303610" sldId="272"/>
            <ac:spMk id="5" creationId="{15A3F288-2048-720C-C9F9-B89B9A76958E}"/>
          </ac:spMkLst>
        </pc:spChg>
        <pc:spChg chg="mod">
          <ac:chgData name="Gugic, Goran CIM-IF" userId="fe52d881-41d8-45c6-9062-66b1a48df003" providerId="ADAL" clId="{0D13A7A9-43E9-4BEE-8B6B-14655D56D0CD}" dt="2023-06-04T16:15:41.743" v="2030" actId="1076"/>
          <ac:spMkLst>
            <pc:docMk/>
            <pc:sldMk cId="2593303610" sldId="272"/>
            <ac:spMk id="6" creationId="{22E3C6CA-C9ED-FF6D-C612-B4E166C86589}"/>
          </ac:spMkLst>
        </pc:spChg>
        <pc:spChg chg="mod">
          <ac:chgData name="Gugic, Goran CIM-IF" userId="fe52d881-41d8-45c6-9062-66b1a48df003" providerId="ADAL" clId="{0D13A7A9-43E9-4BEE-8B6B-14655D56D0CD}" dt="2023-06-04T16:16:14.853" v="2035" actId="1076"/>
          <ac:spMkLst>
            <pc:docMk/>
            <pc:sldMk cId="2593303610" sldId="272"/>
            <ac:spMk id="7" creationId="{9720EB7A-7FAC-C848-138D-6AA18332676D}"/>
          </ac:spMkLst>
        </pc:spChg>
        <pc:spChg chg="mod">
          <ac:chgData name="Gugic, Goran CIM-IF" userId="fe52d881-41d8-45c6-9062-66b1a48df003" providerId="ADAL" clId="{0D13A7A9-43E9-4BEE-8B6B-14655D56D0CD}" dt="2023-06-04T16:18:41.555" v="2059" actId="5793"/>
          <ac:spMkLst>
            <pc:docMk/>
            <pc:sldMk cId="2593303610" sldId="272"/>
            <ac:spMk id="8" creationId="{D0AE43FE-E1B2-D676-50D2-9382EB77E925}"/>
          </ac:spMkLst>
        </pc:spChg>
        <pc:spChg chg="add del mod">
          <ac:chgData name="Gugic, Goran CIM-IF" userId="fe52d881-41d8-45c6-9062-66b1a48df003" providerId="ADAL" clId="{0D13A7A9-43E9-4BEE-8B6B-14655D56D0CD}" dt="2023-06-04T16:15:12.745" v="2007" actId="478"/>
          <ac:spMkLst>
            <pc:docMk/>
            <pc:sldMk cId="2593303610" sldId="272"/>
            <ac:spMk id="9" creationId="{D81E384D-3DEB-15D5-1719-989800D64590}"/>
          </ac:spMkLst>
        </pc:spChg>
        <pc:spChg chg="add del mod">
          <ac:chgData name="Gugic, Goran CIM-IF" userId="fe52d881-41d8-45c6-9062-66b1a48df003" providerId="ADAL" clId="{0D13A7A9-43E9-4BEE-8B6B-14655D56D0CD}" dt="2023-06-04T16:15:12.745" v="2007" actId="478"/>
          <ac:spMkLst>
            <pc:docMk/>
            <pc:sldMk cId="2593303610" sldId="272"/>
            <ac:spMk id="11" creationId="{22043179-2ACB-12AA-2C36-E8D7CD537D55}"/>
          </ac:spMkLst>
        </pc:spChg>
      </pc:sldChg>
      <pc:sldChg chg="delSp modSp new mod ord">
        <pc:chgData name="Gugic, Goran CIM-IF" userId="fe52d881-41d8-45c6-9062-66b1a48df003" providerId="ADAL" clId="{0D13A7A9-43E9-4BEE-8B6B-14655D56D0CD}" dt="2023-06-04T16:43:36.803" v="2209" actId="20577"/>
        <pc:sldMkLst>
          <pc:docMk/>
          <pc:sldMk cId="1946529677" sldId="273"/>
        </pc:sldMkLst>
        <pc:spChg chg="mod">
          <ac:chgData name="Gugic, Goran CIM-IF" userId="fe52d881-41d8-45c6-9062-66b1a48df003" providerId="ADAL" clId="{0D13A7A9-43E9-4BEE-8B6B-14655D56D0CD}" dt="2023-06-04T15:54:03.619" v="1604" actId="14100"/>
          <ac:spMkLst>
            <pc:docMk/>
            <pc:sldMk cId="1946529677" sldId="273"/>
            <ac:spMk id="4" creationId="{C2A7D065-C0F4-4375-E4C2-9D0963627E7B}"/>
          </ac:spMkLst>
        </pc:spChg>
        <pc:spChg chg="del">
          <ac:chgData name="Gugic, Goran CIM-IF" userId="fe52d881-41d8-45c6-9062-66b1a48df003" providerId="ADAL" clId="{0D13A7A9-43E9-4BEE-8B6B-14655D56D0CD}" dt="2023-06-04T15:50:17.596" v="1550" actId="478"/>
          <ac:spMkLst>
            <pc:docMk/>
            <pc:sldMk cId="1946529677" sldId="273"/>
            <ac:spMk id="5" creationId="{6ECBBF17-79F2-8AB5-FE2F-6F6ACC05AEF5}"/>
          </ac:spMkLst>
        </pc:spChg>
        <pc:spChg chg="mod">
          <ac:chgData name="Gugic, Goran CIM-IF" userId="fe52d881-41d8-45c6-9062-66b1a48df003" providerId="ADAL" clId="{0D13A7A9-43E9-4BEE-8B6B-14655D56D0CD}" dt="2023-06-04T15:50:28.193" v="1552" actId="1076"/>
          <ac:spMkLst>
            <pc:docMk/>
            <pc:sldMk cId="1946529677" sldId="273"/>
            <ac:spMk id="6" creationId="{6931D001-455F-6CFB-47BF-4D8CF82201FC}"/>
          </ac:spMkLst>
        </pc:spChg>
        <pc:spChg chg="mod">
          <ac:chgData name="Gugic, Goran CIM-IF" userId="fe52d881-41d8-45c6-9062-66b1a48df003" providerId="ADAL" clId="{0D13A7A9-43E9-4BEE-8B6B-14655D56D0CD}" dt="2023-06-04T16:43:36.803" v="2209" actId="20577"/>
          <ac:spMkLst>
            <pc:docMk/>
            <pc:sldMk cId="1946529677" sldId="273"/>
            <ac:spMk id="7" creationId="{63DDE645-D062-8563-9F05-2E01B3C73CE7}"/>
          </ac:spMkLst>
        </pc:spChg>
        <pc:spChg chg="mod">
          <ac:chgData name="Gugic, Goran CIM-IF" userId="fe52d881-41d8-45c6-9062-66b1a48df003" providerId="ADAL" clId="{0D13A7A9-43E9-4BEE-8B6B-14655D56D0CD}" dt="2023-06-04T15:52:21.694" v="1583" actId="20577"/>
          <ac:spMkLst>
            <pc:docMk/>
            <pc:sldMk cId="1946529677" sldId="273"/>
            <ac:spMk id="8" creationId="{E6981EB2-88F6-A2C9-BD64-C73AD6ECFB2D}"/>
          </ac:spMkLst>
        </pc:spChg>
        <pc:spChg chg="mod">
          <ac:chgData name="Gugic, Goran CIM-IF" userId="fe52d881-41d8-45c6-9062-66b1a48df003" providerId="ADAL" clId="{0D13A7A9-43E9-4BEE-8B6B-14655D56D0CD}" dt="2023-06-02T12:37:02.482" v="260" actId="20577"/>
          <ac:spMkLst>
            <pc:docMk/>
            <pc:sldMk cId="1946529677" sldId="273"/>
            <ac:spMk id="9" creationId="{A634A08C-9467-DCD6-0F42-57867EB07B7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6/4/2023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6/4/2023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84153" y="711649"/>
            <a:ext cx="4367531" cy="324417"/>
          </a:xfrm>
        </p:spPr>
        <p:txBody>
          <a:bodyPr/>
          <a:lstStyle/>
          <a:p>
            <a:r>
              <a:rPr lang="hr-HR" dirty="0"/>
              <a:t>Jun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84152" y="1105288"/>
            <a:ext cx="4367531" cy="324417"/>
          </a:xfrm>
        </p:spPr>
        <p:txBody>
          <a:bodyPr/>
          <a:lstStyle/>
          <a:p>
            <a:r>
              <a:rPr lang="en-US" dirty="0"/>
              <a:t>20</a:t>
            </a:r>
            <a:r>
              <a:rPr lang="hr-HR" dirty="0"/>
              <a:t>23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184" y="1498928"/>
            <a:ext cx="10117959" cy="2076479"/>
          </a:xfrm>
        </p:spPr>
        <p:txBody>
          <a:bodyPr/>
          <a:lstStyle/>
          <a:p>
            <a:r>
              <a:rPr lang="hr-HR" sz="6000" dirty="0"/>
              <a:t>Funkcije i segmenti upravljanja zaštićenim područjima</a:t>
            </a:r>
            <a:endParaRPr lang="ru-RU" sz="6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Goran Gugić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</a:t>
            </a:r>
            <a:r>
              <a:rPr lang="en-US" dirty="0"/>
              <a:t>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Goran Gugić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118D49-CA48-4C57-A37C-31BAA75381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14719-D011-4E0B-9362-CD19FF22FE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r-HR" dirty="0"/>
              <a:t>goran.gugic@cimonline.de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Glavni segmenti upravljanja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 err="1">
                <a:latin typeface="CIDFont+F1"/>
              </a:rPr>
              <a:t>Definiranje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tema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ovisi</a:t>
            </a:r>
            <a:r>
              <a:rPr lang="en-US" sz="1800" b="0" i="0" u="none" strike="noStrike" baseline="0" dirty="0">
                <a:latin typeface="CIDFont+F1"/>
              </a:rPr>
              <a:t> o</a:t>
            </a:r>
            <a:r>
              <a:rPr lang="hr-HR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kompleksnosti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područja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izazovima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vezanim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uz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njihovo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upravljanje</a:t>
            </a:r>
            <a:r>
              <a:rPr lang="pl-PL" sz="1800" b="0" i="0" u="none" strike="noStrike" baseline="0" dirty="0">
                <a:latin typeface="CIDFont+F1"/>
              </a:rPr>
              <a:t>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 err="1">
                <a:latin typeface="CIDFont+F2"/>
              </a:rPr>
              <a:t>Očuvanje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 err="1">
                <a:latin typeface="CIDFont+F2"/>
              </a:rPr>
              <a:t>prirodnih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 err="1">
                <a:latin typeface="CIDFont+F2"/>
              </a:rPr>
              <a:t>vrijednosti</a:t>
            </a:r>
            <a:endParaRPr lang="en-US" sz="1800" b="0" i="0" u="none" strike="noStrike" baseline="0" dirty="0">
              <a:latin typeface="CIDFont+F2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 err="1">
                <a:latin typeface="CIDFont+F2"/>
              </a:rPr>
              <a:t>Održivost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 err="1">
                <a:latin typeface="CIDFont+F2"/>
              </a:rPr>
              <a:t>korištenja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 err="1">
                <a:latin typeface="CIDFont+F2"/>
              </a:rPr>
              <a:t>prirodnih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 err="1">
                <a:latin typeface="CIDFont+F2"/>
              </a:rPr>
              <a:t>dobara</a:t>
            </a:r>
            <a:endParaRPr lang="en-US" sz="1800" b="0" i="0" u="none" strike="noStrike" baseline="0" dirty="0">
              <a:latin typeface="CIDFont+F2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 err="1">
                <a:latin typeface="CIDFont+F2"/>
              </a:rPr>
              <a:t>Zaštita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 err="1">
                <a:latin typeface="CIDFont+F2"/>
              </a:rPr>
              <a:t>i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 err="1">
                <a:latin typeface="CIDFont+F2"/>
              </a:rPr>
              <a:t>očuvanje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 err="1">
                <a:latin typeface="CIDFont+F2"/>
              </a:rPr>
              <a:t>kulturne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 err="1">
                <a:latin typeface="CIDFont+F2"/>
              </a:rPr>
              <a:t>baštine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 err="1">
                <a:latin typeface="CIDFont+F2"/>
              </a:rPr>
              <a:t>i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 err="1">
                <a:latin typeface="CIDFont+F2"/>
              </a:rPr>
              <a:t>tradicijskih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 err="1">
                <a:latin typeface="CIDFont+F2"/>
              </a:rPr>
              <a:t>vrijednosti</a:t>
            </a:r>
            <a:endParaRPr lang="en-US" sz="1800" b="0" i="0" u="none" strike="noStrike" baseline="0" dirty="0">
              <a:latin typeface="CIDFont+F2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 err="1">
                <a:latin typeface="CIDFont+F2"/>
              </a:rPr>
              <a:t>Upravljanje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 err="1">
                <a:latin typeface="CIDFont+F2"/>
              </a:rPr>
              <a:t>posjećivanjem</a:t>
            </a:r>
            <a:r>
              <a:rPr lang="en-US" sz="1800" b="0" i="0" u="none" strike="noStrike" baseline="0" dirty="0">
                <a:latin typeface="CIDFont+F2"/>
              </a:rPr>
              <a:t>, </a:t>
            </a:r>
            <a:r>
              <a:rPr lang="en-US" sz="1800" b="0" i="0" u="none" strike="noStrike" baseline="0" dirty="0" err="1">
                <a:latin typeface="CIDFont+F2"/>
              </a:rPr>
              <a:t>interpretacija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 err="1">
                <a:latin typeface="CIDFont+F2"/>
              </a:rPr>
              <a:t>i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 err="1">
                <a:latin typeface="CIDFont+F2"/>
              </a:rPr>
              <a:t>edukacija</a:t>
            </a:r>
            <a:endParaRPr lang="en-US" sz="1800" b="0" i="0" u="none" strike="noStrike" baseline="0" dirty="0">
              <a:latin typeface="CIDFont+F2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pl-PL" sz="1800" b="0" i="0" u="none" strike="noStrike" baseline="0" dirty="0">
                <a:latin typeface="CIDFont+F2"/>
              </a:rPr>
              <a:t>Suradnja s lokalnom zajednicom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 err="1">
                <a:latin typeface="CIDFont+F2"/>
              </a:rPr>
              <a:t>Razvoj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 err="1">
                <a:latin typeface="CIDFont+F2"/>
              </a:rPr>
              <a:t>kapaciteta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hr-HR" sz="1800" b="0" i="0" u="none" strike="noStrike" baseline="0" dirty="0">
                <a:latin typeface="CIDFont+F2"/>
              </a:rPr>
              <a:t>upravljača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26BF0-5F0E-4D61-B97D-E6ED486CD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Očuvanje prirodnih vrijednosti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649" y="2201493"/>
            <a:ext cx="4183650" cy="454353"/>
          </a:xfrm>
        </p:spPr>
        <p:txBody>
          <a:bodyPr/>
          <a:lstStyle/>
          <a:p>
            <a:r>
              <a:rPr lang="hr-HR" sz="2400" dirty="0"/>
              <a:t>Funkcije</a:t>
            </a:r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2863971"/>
            <a:ext cx="4365625" cy="2898156"/>
          </a:xfrm>
        </p:spPr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 err="1">
                <a:latin typeface="CIDFont+F1"/>
              </a:rPr>
              <a:t>Inventarizacij</a:t>
            </a:r>
            <a:r>
              <a:rPr lang="hr-HR" sz="1800" b="0" i="0" u="none" strike="noStrike" baseline="0" dirty="0">
                <a:latin typeface="CIDFont+F1"/>
              </a:rPr>
              <a:t>a,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>
                <a:latin typeface="CIDFont+F1"/>
              </a:rPr>
              <a:t>Monitoring</a:t>
            </a:r>
            <a:r>
              <a:rPr lang="hr-HR" sz="1800" b="0" i="0" u="none" strike="noStrike" baseline="0" dirty="0">
                <a:latin typeface="CIDFont+F1"/>
              </a:rPr>
              <a:t>,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hr-HR" sz="1800" dirty="0">
                <a:latin typeface="CIDFont+F1"/>
              </a:rPr>
              <a:t>I</a:t>
            </a:r>
            <a:r>
              <a:rPr lang="en-US" sz="1800" b="0" i="0" u="none" strike="noStrike" baseline="0" dirty="0" err="1">
                <a:latin typeface="CIDFont+F1"/>
              </a:rPr>
              <a:t>straživanje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radi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upravljačkih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opcija</a:t>
            </a:r>
            <a:r>
              <a:rPr lang="hr-HR" sz="1800" b="0" i="0" u="none" strike="noStrike" baseline="0" dirty="0">
                <a:latin typeface="CIDFont+F1"/>
              </a:rPr>
              <a:t>,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hr-HR" sz="1800" b="0" i="0" u="none" strike="noStrike" baseline="0" dirty="0">
                <a:latin typeface="CIDFont+F1"/>
              </a:rPr>
              <a:t>A</a:t>
            </a:r>
            <a:r>
              <a:rPr lang="en-US" sz="1800" b="0" i="0" u="none" strike="noStrike" baseline="0" dirty="0" err="1">
                <a:latin typeface="CIDFont+F1"/>
              </a:rPr>
              <a:t>ktivne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mjere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očuvanja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staništa</a:t>
            </a:r>
            <a:r>
              <a:rPr lang="en-US" sz="1800" b="0" i="0" u="none" strike="noStrike" baseline="0" dirty="0">
                <a:latin typeface="CIDFont+F1"/>
              </a:rPr>
              <a:t>/</a:t>
            </a:r>
            <a:r>
              <a:rPr lang="en-US" sz="1800" b="0" i="0" u="none" strike="noStrike" baseline="0" dirty="0" err="1">
                <a:latin typeface="CIDFont+F1"/>
              </a:rPr>
              <a:t>geolokaliteta</a:t>
            </a:r>
            <a:r>
              <a:rPr lang="en-US" sz="1800" b="0" i="0" u="none" strike="noStrike" baseline="0" dirty="0">
                <a:latin typeface="CIDFont+F1"/>
              </a:rPr>
              <a:t> (</a:t>
            </a:r>
            <a:r>
              <a:rPr lang="en-US" sz="1800" b="0" i="0" u="none" strike="noStrike" baseline="0" dirty="0" err="1">
                <a:latin typeface="CIDFont+F1"/>
              </a:rPr>
              <a:t>održavanje</a:t>
            </a:r>
            <a:r>
              <a:rPr lang="en-US" sz="1800" b="0" i="0" u="none" strike="noStrike" baseline="0" dirty="0">
                <a:latin typeface="CIDFont+F1"/>
              </a:rPr>
              <a:t>, </a:t>
            </a:r>
            <a:r>
              <a:rPr lang="en-US" sz="1800" b="0" i="0" u="none" strike="noStrike" baseline="0" dirty="0" err="1">
                <a:latin typeface="CIDFont+F1"/>
              </a:rPr>
              <a:t>restauracija</a:t>
            </a:r>
            <a:r>
              <a:rPr lang="en-US" sz="1800" b="0" i="0" u="none" strike="noStrike" baseline="0" dirty="0">
                <a:latin typeface="CIDFont+F1"/>
              </a:rPr>
              <a:t>, </a:t>
            </a:r>
            <a:r>
              <a:rPr lang="en-US" sz="1800" b="0" i="0" u="none" strike="noStrike" baseline="0" dirty="0" err="1">
                <a:latin typeface="CIDFont+F1"/>
              </a:rPr>
              <a:t>održivost</a:t>
            </a:r>
            <a:r>
              <a:rPr lang="hr-HR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korištenja</a:t>
            </a:r>
            <a:r>
              <a:rPr lang="en-US" sz="1800" b="0" i="0" u="none" strike="noStrike" baseline="0" dirty="0">
                <a:latin typeface="CIDFont+F1"/>
              </a:rPr>
              <a:t>)</a:t>
            </a:r>
            <a:r>
              <a:rPr lang="hr-HR" sz="1800" b="0" i="0" u="none" strike="noStrike" baseline="0" dirty="0">
                <a:latin typeface="CIDFont+F1"/>
              </a:rPr>
              <a:t>,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hr-HR" sz="1800" dirty="0">
                <a:latin typeface="CIDFont+F1"/>
              </a:rPr>
              <a:t>P</a:t>
            </a:r>
            <a:r>
              <a:rPr lang="en-US" sz="1800" b="0" i="0" u="none" strike="noStrike" baseline="0" dirty="0" err="1">
                <a:latin typeface="CIDFont+F1"/>
              </a:rPr>
              <a:t>raćenje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učinkovitosti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mjera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očuvanja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249DA-4230-416D-838C-A72D2E7CADA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627121" y="2201492"/>
            <a:ext cx="4183650" cy="454353"/>
          </a:xfrm>
        </p:spPr>
        <p:txBody>
          <a:bodyPr/>
          <a:lstStyle/>
          <a:p>
            <a:r>
              <a:rPr lang="hr-HR" sz="2400" dirty="0"/>
              <a:t>Pitamo se:</a:t>
            </a:r>
            <a:endParaRPr lang="en-US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E879AA-B873-414B-BC94-C8FF285662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2863971"/>
            <a:ext cx="4365625" cy="2898156"/>
          </a:xfrm>
        </p:spPr>
        <p:txBody>
          <a:bodyPr>
            <a:normAutofit lnSpcReduction="10000"/>
          </a:bodyPr>
          <a:lstStyle/>
          <a:p>
            <a:pPr algn="l"/>
            <a:r>
              <a:rPr lang="hr-HR" sz="1800" dirty="0">
                <a:latin typeface="CIDFont+F1"/>
              </a:rPr>
              <a:t>S</a:t>
            </a:r>
            <a:r>
              <a:rPr lang="en-US" sz="1800" b="0" i="0" u="none" strike="noStrike" baseline="0" dirty="0" err="1">
                <a:latin typeface="CIDFont+F1"/>
              </a:rPr>
              <a:t>tanj</a:t>
            </a:r>
            <a:r>
              <a:rPr lang="hr-HR" sz="1800" b="0" i="0" u="none" strike="noStrike" baseline="0" dirty="0">
                <a:latin typeface="CIDFont+F1"/>
              </a:rPr>
              <a:t>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najvažnijih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prirodnih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značajki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područja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hr-HR" sz="1800" b="0" i="0" u="none" strike="noStrike" baseline="0" dirty="0">
                <a:latin typeface="CIDFont+F1"/>
              </a:rPr>
              <a:t>E</a:t>
            </a:r>
            <a:r>
              <a:rPr lang="en-US" sz="1800" b="0" i="0" u="none" strike="noStrike" baseline="0" dirty="0" err="1">
                <a:latin typeface="CIDFont+F1"/>
              </a:rPr>
              <a:t>kološki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drugi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proces</a:t>
            </a:r>
            <a:r>
              <a:rPr lang="hr-HR" sz="1800" b="0" i="0" u="none" strike="noStrike" baseline="0" dirty="0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koji </a:t>
            </a:r>
            <a:r>
              <a:rPr lang="en-US" sz="1800" b="0" i="0" u="none" strike="noStrike" baseline="0" dirty="0" err="1">
                <a:latin typeface="CIDFont+F1"/>
              </a:rPr>
              <a:t>uvjetuju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prirodne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značajke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područja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hr-HR" sz="1800" b="0" i="0" u="none" strike="noStrike" baseline="0" dirty="0">
                <a:latin typeface="CIDFont+F1"/>
              </a:rPr>
              <a:t>T</a:t>
            </a:r>
            <a:r>
              <a:rPr lang="en-US" sz="1800" b="0" i="0" u="none" strike="noStrike" baseline="0" dirty="0" err="1">
                <a:latin typeface="CIDFont+F1"/>
              </a:rPr>
              <a:t>radicionalni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obli</a:t>
            </a:r>
            <a:r>
              <a:rPr lang="hr-HR" sz="1800" b="0" i="0" u="none" strike="noStrike" baseline="0" dirty="0">
                <a:latin typeface="CIDFont+F1"/>
              </a:rPr>
              <a:t>ci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koriš</a:t>
            </a:r>
            <a:r>
              <a:rPr lang="hr-HR" sz="1800" b="0" i="0" u="none" strike="noStrike" baseline="0" dirty="0">
                <a:latin typeface="CIDFont+F1"/>
              </a:rPr>
              <a:t>ć</a:t>
            </a:r>
            <a:r>
              <a:rPr lang="en-US" sz="1800" b="0" i="0" u="none" strike="noStrike" baseline="0" dirty="0" err="1">
                <a:latin typeface="CIDFont+F1"/>
              </a:rPr>
              <a:t>enja</a:t>
            </a:r>
            <a:r>
              <a:rPr lang="en-US" sz="1800" b="0" i="0" u="none" strike="noStrike" baseline="0" dirty="0">
                <a:latin typeface="CIDFont+F1"/>
              </a:rPr>
              <a:t> koji </a:t>
            </a:r>
            <a:r>
              <a:rPr lang="en-US" sz="1800" b="0" i="0" u="none" strike="noStrike" baseline="0" dirty="0" err="1">
                <a:latin typeface="CIDFont+F1"/>
              </a:rPr>
              <a:t>uvjetuju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prirodne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značajke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područja</a:t>
            </a:r>
            <a:r>
              <a:rPr lang="hr-HR" sz="1800" dirty="0">
                <a:latin typeface="CIDFont+F1"/>
              </a:rPr>
              <a:t>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Čimbenici</a:t>
            </a:r>
            <a:r>
              <a:rPr lang="en-US" sz="1800" b="0" i="0" u="none" strike="noStrike" baseline="0" dirty="0">
                <a:latin typeface="CIDFont+F1"/>
              </a:rPr>
              <a:t> koji </a:t>
            </a:r>
            <a:r>
              <a:rPr lang="en-US" sz="1800" b="0" i="0" u="none" strike="noStrike" baseline="0" dirty="0" err="1">
                <a:latin typeface="CIDFont+F1"/>
              </a:rPr>
              <a:t>ugrožavaju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prirodne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značajke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područja</a:t>
            </a:r>
            <a:r>
              <a:rPr lang="en-US" sz="1800" b="0" i="0" u="none" strike="noStrike" baseline="0" dirty="0">
                <a:latin typeface="CIDFont+F1"/>
              </a:rPr>
              <a:t> (</a:t>
            </a:r>
            <a:r>
              <a:rPr lang="en-US" sz="1800" b="0" i="0" u="none" strike="noStrike" baseline="0" dirty="0" err="1">
                <a:latin typeface="CIDFont+F1"/>
              </a:rPr>
              <a:t>problemi</a:t>
            </a:r>
            <a:r>
              <a:rPr lang="en-US" sz="1800" b="0" i="0" u="none" strike="noStrike" baseline="0" dirty="0">
                <a:latin typeface="CIDFont+F1"/>
              </a:rPr>
              <a:t>/</a:t>
            </a:r>
            <a:r>
              <a:rPr lang="en-US" sz="1800" b="0" i="0" u="none" strike="noStrike" baseline="0" dirty="0" err="1">
                <a:latin typeface="CIDFont+F1"/>
              </a:rPr>
              <a:t>pritisci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prijetnje</a:t>
            </a:r>
            <a:r>
              <a:rPr lang="en-US" sz="1800" b="0" i="0" u="none" strike="noStrike" baseline="0" dirty="0">
                <a:latin typeface="CIDFont+F1"/>
              </a:rPr>
              <a:t>)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Čimbenici</a:t>
            </a:r>
            <a:r>
              <a:rPr lang="en-US" sz="1800" b="0" i="0" u="none" strike="noStrike" baseline="0" dirty="0">
                <a:latin typeface="CIDFont+F1"/>
              </a:rPr>
              <a:t> koji </a:t>
            </a:r>
            <a:r>
              <a:rPr lang="en-US" sz="1800" b="0" i="0" u="none" strike="noStrike" baseline="0" dirty="0" err="1">
                <a:latin typeface="CIDFont+F1"/>
              </a:rPr>
              <a:t>pozitivno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utječu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na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očuvanje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prirodnih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vrijednosti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F9153-8777-40BE-856A-F36D008F5B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13ACA-3B4E-5549-3B0A-47C00BCCC9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4E33-17FB-4C23-BB73-61F15C0FBC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7D065-C0F4-4375-E4C2-9D0963627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648" y="2083525"/>
            <a:ext cx="4749445" cy="454353"/>
          </a:xfrm>
        </p:spPr>
        <p:txBody>
          <a:bodyPr/>
          <a:lstStyle/>
          <a:p>
            <a:r>
              <a:rPr lang="hr-HR" sz="2400" dirty="0"/>
              <a:t>Individualni/institucionalni  kapaciteti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31D001-455F-6CFB-47BF-4D8CF82201FC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627121" y="2083524"/>
            <a:ext cx="4183650" cy="454353"/>
          </a:xfrm>
        </p:spPr>
        <p:txBody>
          <a:bodyPr/>
          <a:lstStyle/>
          <a:p>
            <a:r>
              <a:rPr lang="hr-HR" dirty="0"/>
              <a:t>Pitamo se: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DDE645-D062-8563-9F05-2E01B3C73C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2738211"/>
            <a:ext cx="4365625" cy="302391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r-HR" sz="1800" dirty="0">
                <a:latin typeface="CIDFont+F1"/>
              </a:rPr>
              <a:t>B</a:t>
            </a:r>
            <a:r>
              <a:rPr lang="en-US" sz="1800" b="0" i="0" u="none" strike="noStrike" baseline="0" dirty="0" err="1">
                <a:latin typeface="CIDFont+F1"/>
              </a:rPr>
              <a:t>roj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ljudi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pl-PL" sz="1800" dirty="0">
                <a:latin typeface="CIDFont+F1"/>
              </a:rPr>
              <a:t>K</a:t>
            </a:r>
            <a:r>
              <a:rPr lang="pl-PL" sz="1800" b="0" i="0" u="none" strike="noStrike" baseline="0" dirty="0">
                <a:latin typeface="CIDFont+F1"/>
              </a:rPr>
              <a:t>ompetencije (znanje, vještine i motivaciju)</a:t>
            </a:r>
          </a:p>
          <a:p>
            <a:pPr algn="l"/>
            <a:r>
              <a:rPr lang="hr-HR" sz="1800" dirty="0">
                <a:latin typeface="CIDFont+F1"/>
              </a:rPr>
              <a:t>O</a:t>
            </a:r>
            <a:r>
              <a:rPr lang="en-US" sz="1800" b="0" i="0" u="none" strike="noStrike" baseline="0" dirty="0" err="1">
                <a:latin typeface="CIDFont+F1"/>
              </a:rPr>
              <a:t>premljenost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pl-PL" sz="1800" dirty="0">
                <a:latin typeface="CIDFont+F1"/>
              </a:rPr>
              <a:t>O</a:t>
            </a:r>
            <a:r>
              <a:rPr lang="pl-PL" sz="1800" b="0" i="0" u="none" strike="noStrike" baseline="0" dirty="0">
                <a:latin typeface="CIDFont+F1"/>
              </a:rPr>
              <a:t>rganizacija rada i radni procesi</a:t>
            </a:r>
          </a:p>
          <a:p>
            <a:pPr algn="l"/>
            <a:r>
              <a:rPr lang="hr-HR" sz="1800" dirty="0">
                <a:latin typeface="CIDFont+F1"/>
              </a:rPr>
              <a:t>O</a:t>
            </a:r>
            <a:r>
              <a:rPr lang="en-US" sz="1800" b="0" i="0" u="none" strike="noStrike" baseline="0" dirty="0" err="1">
                <a:latin typeface="CIDFont+F1"/>
              </a:rPr>
              <a:t>rganizacijsk</a:t>
            </a:r>
            <a:r>
              <a:rPr lang="hr-HR" sz="1800" b="0" i="0" u="none" strike="noStrike" baseline="0" dirty="0">
                <a:latin typeface="CIDFont+F1"/>
              </a:rPr>
              <a:t>a</a:t>
            </a:r>
            <a:r>
              <a:rPr lang="en-US" sz="1800" b="0" i="0" u="none" strike="noStrike" baseline="0" dirty="0">
                <a:latin typeface="CIDFont+F1"/>
              </a:rPr>
              <a:t> kultur</a:t>
            </a:r>
            <a:r>
              <a:rPr lang="hr-HR" sz="1800" b="0" i="0" u="none" strike="noStrike" baseline="0" dirty="0">
                <a:latin typeface="CIDFont+F1"/>
              </a:rPr>
              <a:t>a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hr-HR" sz="1800" dirty="0">
                <a:latin typeface="CIDFont+F1"/>
              </a:rPr>
              <a:t>P</a:t>
            </a:r>
            <a:r>
              <a:rPr lang="en-US" sz="1800" b="0" i="0" u="none" strike="noStrike" baseline="0" dirty="0" err="1">
                <a:latin typeface="CIDFont+F1"/>
              </a:rPr>
              <a:t>ostojeće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ustrojstvo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hr-HR" sz="1800" dirty="0">
                <a:latin typeface="CIDFont+F1"/>
              </a:rPr>
              <a:t>R</a:t>
            </a:r>
            <a:r>
              <a:rPr lang="en-US" sz="1800" b="0" i="0" u="none" strike="noStrike" baseline="0" dirty="0" err="1">
                <a:latin typeface="CIDFont+F1"/>
              </a:rPr>
              <a:t>egulativ</a:t>
            </a:r>
            <a:r>
              <a:rPr lang="hr-HR" sz="1800" b="0" i="0" u="none" strike="noStrike" baseline="0" dirty="0">
                <a:latin typeface="CIDFont+F1"/>
              </a:rPr>
              <a:t>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planov</a:t>
            </a:r>
            <a:r>
              <a:rPr lang="hr-HR" sz="1800" b="0" i="0" u="none" strike="noStrike" baseline="0" dirty="0">
                <a:latin typeface="CIDFont+F1"/>
              </a:rPr>
              <a:t>i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hr-HR" sz="1800" dirty="0">
                <a:latin typeface="CIDFont+F1"/>
              </a:rPr>
              <a:t>F</a:t>
            </a:r>
            <a:r>
              <a:rPr lang="en-US" sz="1800" b="0" i="0" u="none" strike="noStrike" baseline="0" dirty="0" err="1">
                <a:latin typeface="CIDFont+F1"/>
              </a:rPr>
              <a:t>inan</a:t>
            </a:r>
            <a:r>
              <a:rPr lang="hr-HR" sz="1800" b="0" i="0" u="none" strike="noStrike" baseline="0" dirty="0">
                <a:latin typeface="CIDFont+F1"/>
              </a:rPr>
              <a:t>s</a:t>
            </a:r>
            <a:r>
              <a:rPr lang="en-US" sz="1800" b="0" i="0" u="none" strike="noStrike" baseline="0" dirty="0" err="1">
                <a:latin typeface="CIDFont+F1"/>
              </a:rPr>
              <a:t>ije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hr-HR" sz="1800" dirty="0">
                <a:latin typeface="CIDFont+F1"/>
              </a:rPr>
              <a:t>M</a:t>
            </a:r>
            <a:r>
              <a:rPr lang="en-US" sz="1800" b="0" i="0" u="none" strike="noStrike" baseline="0" dirty="0" err="1">
                <a:latin typeface="CIDFont+F1"/>
              </a:rPr>
              <a:t>eđunarodn</a:t>
            </a:r>
            <a:r>
              <a:rPr lang="hr-HR" sz="1800" b="0" i="0" u="none" strike="noStrike" baseline="0" dirty="0">
                <a:latin typeface="CIDFont+F1"/>
              </a:rPr>
              <a:t>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suradnj</a:t>
            </a:r>
            <a:r>
              <a:rPr lang="hr-HR" sz="1800" b="0" i="0" u="none" strike="noStrike" baseline="0" dirty="0">
                <a:latin typeface="CIDFont+F1"/>
              </a:rPr>
              <a:t>a</a:t>
            </a:r>
            <a:r>
              <a:rPr lang="en-US" sz="1800" b="0" i="0" u="none" strike="noStrike" baseline="0" dirty="0">
                <a:latin typeface="CIDFont+F1"/>
              </a:rPr>
              <a:t>, </a:t>
            </a:r>
            <a:r>
              <a:rPr lang="en-US" sz="1800" b="0" i="0" u="none" strike="noStrike" baseline="0" dirty="0" err="1">
                <a:latin typeface="CIDFont+F1"/>
              </a:rPr>
              <a:t>članstvo</a:t>
            </a:r>
            <a:r>
              <a:rPr lang="en-US" sz="1800" b="0" i="0" u="none" strike="noStrike" baseline="0" dirty="0">
                <a:latin typeface="CIDFont+F1"/>
              </a:rPr>
              <a:t> u </a:t>
            </a:r>
            <a:r>
              <a:rPr lang="en-US" sz="1800" b="0" i="0" u="none" strike="noStrike" baseline="0" dirty="0" err="1">
                <a:latin typeface="CIDFont+F1"/>
              </a:rPr>
              <a:t>međunarodnim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organizacijama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mrežama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81EB2-88F6-A2C9-BD64-C73AD6ECFB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2738209"/>
            <a:ext cx="4365625" cy="3023917"/>
          </a:xfrm>
        </p:spPr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 err="1">
                <a:latin typeface="CIDFont+F1"/>
              </a:rPr>
              <a:t>Problemi</a:t>
            </a:r>
            <a:r>
              <a:rPr lang="en-US" sz="1800" b="0" i="0" u="none" strike="noStrike" baseline="0" dirty="0">
                <a:latin typeface="CIDFont+F1"/>
              </a:rPr>
              <a:t> u </a:t>
            </a:r>
            <a:r>
              <a:rPr lang="en-US" sz="1800" b="0" i="0" u="none" strike="noStrike" baseline="0" dirty="0" err="1">
                <a:latin typeface="CIDFont+F1"/>
              </a:rPr>
              <a:t>poslovanju</a:t>
            </a:r>
            <a:r>
              <a:rPr lang="en-US" sz="1800" b="0" i="0" u="none" strike="noStrike" baseline="0" dirty="0">
                <a:latin typeface="CIDFont+F1"/>
              </a:rPr>
              <a:t>/</a:t>
            </a:r>
            <a:r>
              <a:rPr lang="en-US" sz="1800" b="0" i="0" u="none" strike="noStrike" baseline="0" dirty="0" err="1">
                <a:latin typeface="CIDFont+F1"/>
              </a:rPr>
              <a:t>funkcioniranju</a:t>
            </a:r>
            <a:r>
              <a:rPr lang="en-US" sz="1800" b="0" i="0" u="none" strike="noStrike" baseline="0" dirty="0">
                <a:latin typeface="CIDFont+F1"/>
              </a:rPr>
              <a:t> (</a:t>
            </a:r>
            <a:r>
              <a:rPr lang="en-US" sz="1800" b="0" i="0" u="none" strike="noStrike" baseline="0" dirty="0" err="1">
                <a:latin typeface="CIDFont+F1"/>
              </a:rPr>
              <a:t>uzroci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posljedice</a:t>
            </a:r>
            <a:r>
              <a:rPr lang="en-US" sz="1800" b="0" i="0" u="none" strike="noStrike" baseline="0" dirty="0">
                <a:latin typeface="CIDFont+F1"/>
              </a:rPr>
              <a:t>)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r>
              <a:rPr lang="en-US" sz="1800" b="0" i="0" u="none" strike="noStrike" baseline="0" dirty="0">
                <a:latin typeface="CIDFont+F1"/>
              </a:rPr>
              <a:t> </a:t>
            </a:r>
          </a:p>
          <a:p>
            <a:pPr algn="l"/>
            <a:r>
              <a:rPr lang="hr-HR" sz="1800" b="0" i="0" u="none" strike="noStrike" baseline="0" dirty="0">
                <a:latin typeface="CIDFont+F1"/>
              </a:rPr>
              <a:t>K</a:t>
            </a:r>
            <a:r>
              <a:rPr lang="en-US" sz="1800" b="0" i="0" u="none" strike="noStrike" baseline="0" dirty="0" err="1">
                <a:latin typeface="CIDFont+F1"/>
              </a:rPr>
              <a:t>apacitet</a:t>
            </a:r>
            <a:r>
              <a:rPr lang="hr-HR" sz="1800" b="0" i="0" u="none" strike="noStrike" baseline="0" dirty="0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vezan</a:t>
            </a:r>
            <a:r>
              <a:rPr lang="hr-HR" sz="1800" b="0" i="0" u="none" strike="noStrike" baseline="0" dirty="0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uz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planiranje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aktivnosti</a:t>
            </a:r>
            <a:r>
              <a:rPr lang="en-US" sz="1800" b="0" i="0" u="none" strike="noStrike" baseline="0" dirty="0">
                <a:latin typeface="CIDFont+F1"/>
              </a:rPr>
              <a:t> u </a:t>
            </a:r>
            <a:r>
              <a:rPr lang="en-US" sz="1800" b="0" i="0" u="none" strike="noStrike" baseline="0" dirty="0" err="1">
                <a:latin typeface="CIDFont+F1"/>
              </a:rPr>
              <a:t>drugim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hr-HR" sz="1800" b="0" i="0" u="none" strike="noStrike" baseline="0" dirty="0">
                <a:latin typeface="CIDFont+F1"/>
              </a:rPr>
              <a:t>segmentima upravljanja?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Želje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potrebe</a:t>
            </a:r>
            <a:r>
              <a:rPr lang="en-US" sz="1800" b="0" i="0" u="none" strike="noStrike" baseline="0" dirty="0">
                <a:latin typeface="CIDFont+F1"/>
              </a:rPr>
              <a:t> (</a:t>
            </a:r>
            <a:r>
              <a:rPr lang="en-US" sz="1800" b="0" i="0" u="none" strike="noStrike" baseline="0" dirty="0" err="1">
                <a:latin typeface="CIDFont+F1"/>
              </a:rPr>
              <a:t>dugoročnije</a:t>
            </a:r>
            <a:r>
              <a:rPr lang="en-US" sz="1800" b="0" i="0" u="none" strike="noStrike" baseline="0" dirty="0">
                <a:latin typeface="CIDFont+F1"/>
              </a:rPr>
              <a:t>); </a:t>
            </a:r>
            <a:r>
              <a:rPr lang="en-US" sz="1800" b="0" i="0" u="none" strike="noStrike" baseline="0" dirty="0" err="1">
                <a:latin typeface="CIDFont+F1"/>
              </a:rPr>
              <a:t>temeljiti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na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aktivnostima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predloženim</a:t>
            </a:r>
            <a:r>
              <a:rPr lang="en-US" sz="1800" b="0" i="0" u="none" strike="noStrike" baseline="0" dirty="0">
                <a:latin typeface="CIDFont+F1"/>
              </a:rPr>
              <a:t> u </a:t>
            </a:r>
            <a:r>
              <a:rPr lang="en-US" sz="1800" b="0" i="0" u="none" strike="noStrike" baseline="0" dirty="0" err="1">
                <a:latin typeface="CIDFont+F1"/>
              </a:rPr>
              <a:t>drugim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temama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hr-HR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mogućnosti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njihove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provedbe</a:t>
            </a:r>
            <a:r>
              <a:rPr lang="hr-HR" sz="1800" b="0" i="0" u="none" strike="noStrike" baseline="0" dirty="0">
                <a:latin typeface="CIDFont+F1"/>
              </a:rPr>
              <a:t> 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Trenutno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finan</a:t>
            </a:r>
            <a:r>
              <a:rPr lang="hr-HR" sz="1800" b="0" i="0" u="none" strike="noStrike" baseline="0" dirty="0">
                <a:latin typeface="CIDFont+F1"/>
              </a:rPr>
              <a:t>s</a:t>
            </a:r>
            <a:r>
              <a:rPr lang="en-US" sz="1800" b="0" i="0" u="none" strike="noStrike" baseline="0" dirty="0" err="1">
                <a:latin typeface="CIDFont+F1"/>
              </a:rPr>
              <a:t>iranje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mogućnosti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novih</a:t>
            </a:r>
            <a:r>
              <a:rPr lang="en-US" sz="1800" b="0" i="0" u="none" strike="noStrike" baseline="0" dirty="0">
                <a:latin typeface="CIDFont+F1"/>
              </a:rPr>
              <a:t>/</a:t>
            </a:r>
            <a:r>
              <a:rPr lang="en-US" sz="1800" b="0" i="0" u="none" strike="noStrike" baseline="0" dirty="0" err="1">
                <a:latin typeface="CIDFont+F1"/>
              </a:rPr>
              <a:t>drugih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izvora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finan</a:t>
            </a:r>
            <a:r>
              <a:rPr lang="hr-HR" sz="1800" b="0" i="0" u="none" strike="noStrike" baseline="0" dirty="0">
                <a:latin typeface="CIDFont+F1"/>
              </a:rPr>
              <a:t>s</a:t>
            </a:r>
            <a:r>
              <a:rPr lang="en-US" sz="1800" b="0" i="0" u="none" strike="noStrike" baseline="0" dirty="0" err="1">
                <a:latin typeface="CIDFont+F1"/>
              </a:rPr>
              <a:t>iranja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634A08C-9467-DCD6-0F42-57867EB0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Razvoj kapaciteta upravljača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2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0F7DD2-C65D-4ACB-5B7A-EE5F322018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4CF66B-21DB-90EB-521A-61C0BF0B9B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B4557-D9AD-F156-FA15-02706BAF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649" y="2003834"/>
            <a:ext cx="4183650" cy="454353"/>
          </a:xfrm>
        </p:spPr>
        <p:txBody>
          <a:bodyPr/>
          <a:lstStyle/>
          <a:p>
            <a:r>
              <a:rPr lang="hr-HR" dirty="0"/>
              <a:t>Funkcije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7E6191-6F06-C649-6EAF-3FFE105992D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627121" y="2003834"/>
            <a:ext cx="4183650" cy="454353"/>
          </a:xfrm>
        </p:spPr>
        <p:txBody>
          <a:bodyPr/>
          <a:lstStyle/>
          <a:p>
            <a:r>
              <a:rPr lang="hr-HR" dirty="0"/>
              <a:t>Pitamo se: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89F03D-AB2A-2A3C-AFBF-A4869B6E94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2578829"/>
            <a:ext cx="4365625" cy="3183297"/>
          </a:xfrm>
        </p:spPr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 err="1">
                <a:latin typeface="CIDFont+F1"/>
              </a:rPr>
              <a:t>Šumarstvo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Vodno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gospodarstvo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Lovstvo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Ribolov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Akvakultur</a:t>
            </a:r>
            <a:r>
              <a:rPr lang="hr-HR" sz="1800" b="0" i="0" u="none" strike="noStrike" baseline="0" dirty="0">
                <a:latin typeface="CIDFont+F1"/>
              </a:rPr>
              <a:t>a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Rudarstvo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Turizam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Poljoprivred</a:t>
            </a:r>
            <a:r>
              <a:rPr lang="hr-HR" sz="1800" b="0" i="0" u="none" strike="noStrike" baseline="0" dirty="0">
                <a:latin typeface="CIDFont+F1"/>
              </a:rPr>
              <a:t>a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hr-HR" sz="1800" dirty="0">
                <a:latin typeface="CIDFont+F1"/>
              </a:rPr>
              <a:t>K</a:t>
            </a:r>
            <a:r>
              <a:rPr lang="en-US" sz="1800" b="0" i="0" u="none" strike="noStrike" baseline="0" dirty="0" err="1">
                <a:latin typeface="CIDFont+F1"/>
              </a:rPr>
              <a:t>oriš</a:t>
            </a:r>
            <a:r>
              <a:rPr lang="hr-HR" sz="1800" b="0" i="0" u="none" strike="noStrike" baseline="0" dirty="0">
                <a:latin typeface="CIDFont+F1"/>
              </a:rPr>
              <a:t>ć</a:t>
            </a:r>
            <a:r>
              <a:rPr lang="en-US" sz="1800" b="0" i="0" u="none" strike="noStrike" baseline="0" dirty="0" err="1">
                <a:latin typeface="CIDFont+F1"/>
              </a:rPr>
              <a:t>enje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zavičajnih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divljih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vrsta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Energetik</a:t>
            </a:r>
            <a:r>
              <a:rPr lang="hr-HR" sz="1800" b="0" i="0" u="none" strike="noStrike" baseline="0" dirty="0">
                <a:latin typeface="CIDFont+F1"/>
              </a:rPr>
              <a:t>a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CA0785-EBCF-FE86-0A00-40B752B84A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2578829"/>
            <a:ext cx="4365625" cy="3183297"/>
          </a:xfrm>
        </p:spPr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 err="1">
                <a:latin typeface="CIDFont+F1"/>
              </a:rPr>
              <a:t>Utjecaj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koriš</a:t>
            </a:r>
            <a:r>
              <a:rPr lang="hr-HR" sz="1800" b="0" i="0" u="none" strike="noStrike" baseline="0" dirty="0">
                <a:latin typeface="CIDFont+F1"/>
              </a:rPr>
              <a:t>ć</a:t>
            </a:r>
            <a:r>
              <a:rPr lang="en-US" sz="1800" b="0" i="0" u="none" strike="noStrike" baseline="0" dirty="0" err="1">
                <a:latin typeface="CIDFont+F1"/>
              </a:rPr>
              <a:t>enja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na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stanje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ekos</a:t>
            </a:r>
            <a:r>
              <a:rPr lang="hr-HR" sz="1800" b="0" i="0" u="none" strike="noStrike" baseline="0" dirty="0">
                <a:latin typeface="CIDFont+F1"/>
              </a:rPr>
              <a:t>istema</a:t>
            </a:r>
            <a:r>
              <a:rPr lang="en-US" sz="1800" b="0" i="0" u="none" strike="noStrike" baseline="0" dirty="0">
                <a:latin typeface="CIDFont+F1"/>
              </a:rPr>
              <a:t> (</a:t>
            </a:r>
            <a:r>
              <a:rPr lang="en-US" sz="1800" b="0" i="0" u="none" strike="noStrike" baseline="0" dirty="0" err="1">
                <a:latin typeface="CIDFont+F1"/>
              </a:rPr>
              <a:t>ciljnih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vrsta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staništa</a:t>
            </a:r>
            <a:r>
              <a:rPr lang="en-US" sz="1800" b="0" i="0" u="none" strike="noStrike" baseline="0" dirty="0">
                <a:latin typeface="CIDFont+F1"/>
              </a:rPr>
              <a:t>)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(</a:t>
            </a:r>
            <a:r>
              <a:rPr lang="en-US" sz="1800" b="0" i="0" u="none" strike="noStrike" baseline="0" dirty="0" err="1">
                <a:latin typeface="CIDFont+F1"/>
              </a:rPr>
              <a:t>ako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ima</a:t>
            </a:r>
            <a:r>
              <a:rPr lang="en-US" sz="1800" b="0" i="0" u="none" strike="noStrike" baseline="0" dirty="0">
                <a:latin typeface="CIDFont+F1"/>
              </a:rPr>
              <a:t>) </a:t>
            </a:r>
            <a:r>
              <a:rPr lang="en-US" sz="1800" b="0" i="0" u="none" strike="noStrike" baseline="0" dirty="0" err="1">
                <a:latin typeface="CIDFont+F1"/>
              </a:rPr>
              <a:t>na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druge</a:t>
            </a:r>
            <a:r>
              <a:rPr lang="hr-HR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vrijednost</a:t>
            </a:r>
            <a:r>
              <a:rPr lang="hr-HR" sz="1800" b="0" i="0" u="none" strike="noStrike" baseline="0" dirty="0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zbog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kojih</a:t>
            </a:r>
            <a:r>
              <a:rPr lang="en-US" sz="1800" b="0" i="0" u="none" strike="noStrike" baseline="0" dirty="0">
                <a:latin typeface="CIDFont+F1"/>
              </a:rPr>
              <a:t> je </a:t>
            </a:r>
            <a:r>
              <a:rPr lang="en-US" sz="1800" b="0" i="0" u="none" strike="noStrike" baseline="0" dirty="0" err="1">
                <a:latin typeface="CIDFont+F1"/>
              </a:rPr>
              <a:t>područje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zaštićeno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Postojeći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potencijalni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negativni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oblici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koriš</a:t>
            </a:r>
            <a:r>
              <a:rPr lang="hr-HR" sz="1800" b="0" i="0" u="none" strike="noStrike" baseline="0" dirty="0">
                <a:latin typeface="CIDFont+F1"/>
              </a:rPr>
              <a:t>ć</a:t>
            </a:r>
            <a:r>
              <a:rPr lang="en-US" sz="1800" b="0" i="0" u="none" strike="noStrike" baseline="0" dirty="0" err="1">
                <a:latin typeface="CIDFont+F1"/>
              </a:rPr>
              <a:t>enja</a:t>
            </a:r>
            <a:r>
              <a:rPr lang="en-US" sz="1800" b="0" i="0" u="none" strike="noStrike" baseline="0" dirty="0">
                <a:latin typeface="CIDFont+F1"/>
              </a:rPr>
              <a:t> (</a:t>
            </a:r>
            <a:r>
              <a:rPr lang="en-US" sz="1800" b="0" i="0" u="none" strike="noStrike" baseline="0" dirty="0" err="1">
                <a:latin typeface="CIDFont+F1"/>
              </a:rPr>
              <a:t>pritisci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prijetnje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koriš</a:t>
            </a:r>
            <a:r>
              <a:rPr lang="hr-HR" sz="1800" dirty="0">
                <a:latin typeface="CIDFont+F1"/>
              </a:rPr>
              <a:t>ć</a:t>
            </a:r>
            <a:r>
              <a:rPr lang="en-US" sz="1800" b="0" i="0" u="none" strike="noStrike" baseline="0" dirty="0" err="1">
                <a:latin typeface="CIDFont+F1"/>
              </a:rPr>
              <a:t>enja</a:t>
            </a:r>
            <a:r>
              <a:rPr lang="en-US" sz="1800" b="0" i="0" u="none" strike="noStrike" baseline="0" dirty="0">
                <a:latin typeface="CIDFont+F1"/>
              </a:rPr>
              <a:t>)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na</a:t>
            </a:r>
            <a:r>
              <a:rPr lang="en-US" sz="1800" b="0" i="0" u="none" strike="noStrike" baseline="0" dirty="0">
                <a:latin typeface="CIDFont+F1"/>
              </a:rPr>
              <a:t> koji </a:t>
            </a:r>
            <a:r>
              <a:rPr lang="en-US" sz="1800" b="0" i="0" u="none" strike="noStrike" baseline="0" dirty="0" err="1">
                <a:latin typeface="CIDFont+F1"/>
              </a:rPr>
              <a:t>način</a:t>
            </a:r>
            <a:r>
              <a:rPr lang="hr-HR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možemo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učiniti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održivima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Postojeći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potencijalni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pozitivni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oblici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koriš</a:t>
            </a:r>
            <a:r>
              <a:rPr lang="hr-HR" sz="1800" dirty="0">
                <a:latin typeface="CIDFont+F1"/>
              </a:rPr>
              <a:t>ć</a:t>
            </a:r>
            <a:r>
              <a:rPr lang="en-US" sz="1800" b="0" i="0" u="none" strike="noStrike" baseline="0" dirty="0" err="1">
                <a:latin typeface="CIDFont+F1"/>
              </a:rPr>
              <a:t>enja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kako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možemo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poticati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D545C44-14CE-A2C9-A6E3-A42BE5EC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Održivost korišćenja prirodnih dobara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0914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74FCBB-416C-F971-1E79-486D0EA05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F8023-633C-5707-749D-FE744B9A33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32B9A-16DF-E281-A876-A95C461BF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649" y="1856348"/>
            <a:ext cx="4516532" cy="454353"/>
          </a:xfrm>
        </p:spPr>
        <p:txBody>
          <a:bodyPr/>
          <a:lstStyle/>
          <a:p>
            <a:r>
              <a:rPr lang="hr-HR" sz="2400" dirty="0"/>
              <a:t>Materijalna i nematerijalna baština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908FAB-6B82-8266-1CA7-2659B530C54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627121" y="1856347"/>
            <a:ext cx="4183650" cy="454353"/>
          </a:xfrm>
        </p:spPr>
        <p:txBody>
          <a:bodyPr/>
          <a:lstStyle/>
          <a:p>
            <a:r>
              <a:rPr lang="hr-HR" sz="2400" dirty="0"/>
              <a:t>Pitamo se:</a:t>
            </a:r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38CADB-6814-8F6F-4222-451B8C5F4D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2310701"/>
            <a:ext cx="4365625" cy="3451426"/>
          </a:xfrm>
        </p:spPr>
        <p:txBody>
          <a:bodyPr>
            <a:normAutofit/>
          </a:bodyPr>
          <a:lstStyle/>
          <a:p>
            <a:pPr algn="l"/>
            <a:r>
              <a:rPr lang="hr-HR" sz="1800" dirty="0">
                <a:latin typeface="CIDFont+F1"/>
              </a:rPr>
              <a:t>I</a:t>
            </a:r>
            <a:r>
              <a:rPr lang="en-US" sz="1800" b="0" i="0" u="none" strike="noStrike" baseline="0" dirty="0" err="1">
                <a:latin typeface="CIDFont+F1"/>
              </a:rPr>
              <a:t>nventarizacija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kulturnih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tradicijskih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vrijednosti</a:t>
            </a:r>
            <a:r>
              <a:rPr lang="en-US" sz="1800" b="0" i="0" u="none" strike="noStrike" baseline="0" dirty="0">
                <a:latin typeface="CIDFont+F1"/>
              </a:rPr>
              <a:t>,</a:t>
            </a:r>
          </a:p>
          <a:p>
            <a:pPr algn="l"/>
            <a:r>
              <a:rPr lang="hr-HR" sz="1800" b="0" i="0" u="none" strike="noStrike" baseline="0" dirty="0">
                <a:latin typeface="CIDFont+F1"/>
              </a:rPr>
              <a:t>P</a:t>
            </a:r>
            <a:r>
              <a:rPr lang="en-US" sz="1800" b="0" i="0" u="none" strike="noStrike" baseline="0" dirty="0" err="1">
                <a:latin typeface="CIDFont+F1"/>
              </a:rPr>
              <a:t>raćenje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periodička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evaluacija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stanja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vrijednosti</a:t>
            </a:r>
            <a:endParaRPr lang="en-US" sz="1800" dirty="0">
              <a:latin typeface="CIDFont+F1"/>
            </a:endParaRPr>
          </a:p>
          <a:p>
            <a:pPr algn="l"/>
            <a:r>
              <a:rPr lang="hr-HR" sz="1800" dirty="0">
                <a:latin typeface="CIDFont+F1"/>
              </a:rPr>
              <a:t>P</a:t>
            </a:r>
            <a:r>
              <a:rPr lang="en-US" sz="1800" b="0" i="0" u="none" strike="noStrike" baseline="0" dirty="0" err="1">
                <a:latin typeface="CIDFont+F1"/>
              </a:rPr>
              <a:t>rovođenje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aktivnih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mjera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očuvanja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kulturnih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tradicijskih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vrijednosti</a:t>
            </a:r>
            <a:r>
              <a:rPr lang="en-US" sz="1800" b="0" i="0" u="none" strike="noStrike" baseline="0" dirty="0">
                <a:latin typeface="CIDFont+F1"/>
              </a:rPr>
              <a:t>, s </a:t>
            </a:r>
            <a:r>
              <a:rPr lang="en-US" sz="1800" b="0" i="0" u="none" strike="noStrike" baseline="0" dirty="0" err="1">
                <a:latin typeface="CIDFont+F1"/>
              </a:rPr>
              <a:t>naglaskom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na</a:t>
            </a:r>
            <a:r>
              <a:rPr lang="en-US" sz="1800" b="0" i="0" u="none" strike="noStrike" baseline="0" dirty="0">
                <a:latin typeface="CIDFont+F1"/>
              </a:rPr>
              <a:t> one </a:t>
            </a:r>
            <a:r>
              <a:rPr lang="en-US" sz="1800" b="0" i="0" u="none" strike="noStrike" baseline="0" dirty="0" err="1">
                <a:latin typeface="CIDFont+F1"/>
              </a:rPr>
              <a:t>kulturne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tradicijske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vrijednosti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koje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imaju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utjecaj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na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očuvanje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prirodnih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vrijednosti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područja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E35467-0CE5-A677-A19F-864E3FDA78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2310701"/>
            <a:ext cx="4365625" cy="3451426"/>
          </a:xfrm>
        </p:spPr>
        <p:txBody>
          <a:bodyPr>
            <a:normAutofit/>
          </a:bodyPr>
          <a:lstStyle/>
          <a:p>
            <a:pPr algn="l"/>
            <a:r>
              <a:rPr lang="hr-HR" sz="1800" dirty="0">
                <a:latin typeface="CIDFont+F1"/>
              </a:rPr>
              <a:t>S</a:t>
            </a:r>
            <a:r>
              <a:rPr lang="en-US" sz="1800" b="0" i="0" u="none" strike="noStrike" baseline="0" dirty="0" err="1">
                <a:latin typeface="CIDFont+F1"/>
              </a:rPr>
              <a:t>tanj</a:t>
            </a:r>
            <a:r>
              <a:rPr lang="hr-HR" sz="1800" b="0" i="0" u="none" strike="noStrike" baseline="0" dirty="0">
                <a:latin typeface="CIDFont+F1"/>
              </a:rPr>
              <a:t>e </a:t>
            </a:r>
            <a:r>
              <a:rPr lang="en-US" sz="1800" b="0" i="0" u="none" strike="noStrike" baseline="0" dirty="0" err="1">
                <a:latin typeface="CIDFont+F1"/>
              </a:rPr>
              <a:t>kulturne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baštine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područja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Čimbenici</a:t>
            </a:r>
            <a:r>
              <a:rPr lang="en-US" sz="1800" b="0" i="0" u="none" strike="noStrike" baseline="0" dirty="0">
                <a:latin typeface="CIDFont+F1"/>
              </a:rPr>
              <a:t> koji </a:t>
            </a:r>
            <a:r>
              <a:rPr lang="en-US" sz="1800" b="0" i="0" u="none" strike="noStrike" baseline="0" dirty="0" err="1">
                <a:latin typeface="CIDFont+F1"/>
              </a:rPr>
              <a:t>ugrožavaju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kulturnu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baštinu</a:t>
            </a:r>
            <a:r>
              <a:rPr lang="en-US" sz="1800" b="0" i="0" u="none" strike="noStrike" baseline="0" dirty="0">
                <a:latin typeface="CIDFont+F1"/>
              </a:rPr>
              <a:t> (</a:t>
            </a:r>
            <a:r>
              <a:rPr lang="en-US" sz="1800" b="0" i="0" u="none" strike="noStrike" baseline="0" dirty="0" err="1">
                <a:latin typeface="CIDFont+F1"/>
              </a:rPr>
              <a:t>problemi</a:t>
            </a:r>
            <a:r>
              <a:rPr lang="en-US" sz="1800" b="0" i="0" u="none" strike="noStrike" baseline="0" dirty="0">
                <a:latin typeface="CIDFont+F1"/>
              </a:rPr>
              <a:t>/</a:t>
            </a:r>
            <a:r>
              <a:rPr lang="en-US" sz="1800" b="0" i="0" u="none" strike="noStrike" baseline="0" dirty="0" err="1">
                <a:latin typeface="CIDFont+F1"/>
              </a:rPr>
              <a:t>pritisci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prijetnje</a:t>
            </a:r>
            <a:r>
              <a:rPr lang="en-US" sz="1800" b="0" i="0" u="none" strike="noStrike" baseline="0" dirty="0">
                <a:latin typeface="CIDFont+F1"/>
              </a:rPr>
              <a:t>)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Vlasništvo</a:t>
            </a:r>
            <a:r>
              <a:rPr lang="en-US" sz="1800" b="0" i="0" u="none" strike="noStrike" baseline="0" dirty="0">
                <a:latin typeface="CIDFont+F1"/>
              </a:rPr>
              <a:t>/</a:t>
            </a:r>
            <a:r>
              <a:rPr lang="en-US" sz="1800" b="0" i="0" u="none" strike="noStrike" baseline="0" dirty="0" err="1">
                <a:latin typeface="CIDFont+F1"/>
              </a:rPr>
              <a:t>nadležnost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nad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materijalnom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baštinom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Ovlasti</a:t>
            </a:r>
            <a:r>
              <a:rPr lang="en-US" sz="1800" b="0" i="0" u="none" strike="noStrike" baseline="0" dirty="0">
                <a:latin typeface="CIDFont+F1"/>
              </a:rPr>
              <a:t> /</a:t>
            </a:r>
            <a:r>
              <a:rPr lang="en-US" sz="1800" b="0" i="0" u="none" strike="noStrike" baseline="0" dirty="0" err="1">
                <a:latin typeface="CIDFont+F1"/>
              </a:rPr>
              <a:t>uloga</a:t>
            </a:r>
            <a:r>
              <a:rPr lang="hr-HR" sz="1800" b="0" i="0" u="none" strike="noStrike" baseline="0" dirty="0">
                <a:latin typeface="CIDFont+F1"/>
              </a:rPr>
              <a:t> upravljača</a:t>
            </a:r>
            <a:r>
              <a:rPr lang="en-US" sz="1800" b="0" i="0" u="none" strike="noStrike" baseline="0" dirty="0">
                <a:latin typeface="CIDFont+F1"/>
              </a:rPr>
              <a:t> u </a:t>
            </a:r>
            <a:r>
              <a:rPr lang="en-US" sz="1800" b="0" i="0" u="none" strike="noStrike" baseline="0" dirty="0" err="1">
                <a:latin typeface="CIDFont+F1"/>
              </a:rPr>
              <a:t>zaštiti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kulturnih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vrijednosti</a:t>
            </a:r>
            <a:r>
              <a:rPr lang="hr-HR" sz="1800" dirty="0">
                <a:latin typeface="CIDFont+F1"/>
              </a:rPr>
              <a:t>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Poveznica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prema</a:t>
            </a:r>
            <a:r>
              <a:rPr lang="en-US" sz="1800" b="0" i="0" u="none" strike="noStrike" baseline="0" dirty="0">
                <a:latin typeface="CIDFont+F1"/>
              </a:rPr>
              <a:t>: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 err="1">
                <a:latin typeface="CIDFont+F1"/>
              </a:rPr>
              <a:t>očuvanju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prirodnih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vrijednosti</a:t>
            </a:r>
            <a:endParaRPr lang="en-US" sz="1800" b="0" i="0" u="none" strike="noStrike" baseline="0" dirty="0">
              <a:latin typeface="CIDFont+F1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 err="1">
                <a:latin typeface="CIDFont+F1"/>
              </a:rPr>
              <a:t>posjećivanju</a:t>
            </a:r>
            <a:endParaRPr lang="en-US" sz="1800" b="0" i="0" u="none" strike="noStrike" baseline="0" dirty="0">
              <a:latin typeface="CIDFont+F1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latin typeface="CIDFont+F1"/>
              </a:rPr>
              <a:t>suradnji s lokalnom zajednicom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59B343-92F2-3FD1-2B83-AF99C67C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Zaštita i očuvanje kulturne baštine i nasljeđa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0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9C864A-4938-2419-7249-A0ABA63B8B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9046A-7EC4-58C2-902D-45ED22EF7C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7ED08-20B9-2C59-4CCF-F13EE73DE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649" y="1974317"/>
            <a:ext cx="4183650" cy="454353"/>
          </a:xfrm>
        </p:spPr>
        <p:txBody>
          <a:bodyPr/>
          <a:lstStyle/>
          <a:p>
            <a:r>
              <a:rPr lang="hr-HR" dirty="0"/>
              <a:t>Funkcije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2F94C5-BF6B-5F36-8A1E-17EB306DFB72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627121" y="1974316"/>
            <a:ext cx="4183650" cy="454353"/>
          </a:xfrm>
        </p:spPr>
        <p:txBody>
          <a:bodyPr/>
          <a:lstStyle/>
          <a:p>
            <a:r>
              <a:rPr lang="hr-HR" dirty="0"/>
              <a:t>Pitamo se: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734080-2ED7-3E71-60D8-F2E3399DCA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2519795"/>
            <a:ext cx="4365625" cy="3242331"/>
          </a:xfrm>
        </p:spPr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 err="1">
                <a:latin typeface="CIDFont+F1"/>
              </a:rPr>
              <a:t>Interpretacij</a:t>
            </a:r>
            <a:r>
              <a:rPr lang="hr-HR" sz="1800" b="0" i="0" u="none" strike="noStrike" baseline="0" dirty="0">
                <a:latin typeface="CIDFont+F1"/>
              </a:rPr>
              <a:t>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područja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vrijednosti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Edukativn</a:t>
            </a:r>
            <a:r>
              <a:rPr lang="hr-HR" sz="1800" b="0" i="0" u="none" strike="noStrike" baseline="0" dirty="0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program</a:t>
            </a:r>
            <a:r>
              <a:rPr lang="hr-HR" sz="1800" b="0" i="0" u="none" strike="noStrike" baseline="0" dirty="0">
                <a:latin typeface="CIDFont+F1"/>
              </a:rPr>
              <a:t>i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Organizacij</a:t>
            </a:r>
            <a:r>
              <a:rPr lang="hr-HR" sz="1800" b="0" i="0" u="none" strike="noStrike" baseline="0" dirty="0">
                <a:latin typeface="CIDFont+F1"/>
              </a:rPr>
              <a:t>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posjećivanja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Posjetiteljsk</a:t>
            </a:r>
            <a:r>
              <a:rPr lang="hr-HR" sz="1800" b="0" i="0" u="none" strike="noStrike" baseline="0" dirty="0">
                <a:latin typeface="CIDFont+F1"/>
              </a:rPr>
              <a:t>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infrastruktur</a:t>
            </a:r>
            <a:r>
              <a:rPr lang="hr-HR" sz="1800" b="0" i="0" u="none" strike="noStrike" baseline="0" dirty="0">
                <a:latin typeface="CIDFont+F1"/>
              </a:rPr>
              <a:t>a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>
                <a:latin typeface="CIDFont+F1"/>
              </a:rPr>
              <a:t>Monitoring </a:t>
            </a:r>
            <a:r>
              <a:rPr lang="en-US" sz="1800" b="0" i="0" u="none" strike="noStrike" baseline="0" dirty="0" err="1">
                <a:latin typeface="CIDFont+F1"/>
              </a:rPr>
              <a:t>posjećivanja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Informativn</a:t>
            </a:r>
            <a:r>
              <a:rPr lang="hr-HR" sz="1800" b="0" i="0" u="none" strike="noStrike" baseline="0" dirty="0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edukativn</a:t>
            </a:r>
            <a:r>
              <a:rPr lang="hr-HR" sz="1800" b="0" i="0" u="none" strike="noStrike" baseline="0" dirty="0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materijal</a:t>
            </a:r>
            <a:r>
              <a:rPr lang="hr-HR" sz="1800" b="0" i="0" u="none" strike="noStrike" baseline="0" dirty="0">
                <a:latin typeface="CIDFont+F1"/>
              </a:rPr>
              <a:t>i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Rekreacij</a:t>
            </a:r>
            <a:r>
              <a:rPr lang="hr-HR" sz="1800" b="0" i="0" u="none" strike="noStrike" baseline="0" dirty="0">
                <a:latin typeface="CIDFont+F1"/>
              </a:rPr>
              <a:t>a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Promociju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/</a:t>
            </a:r>
            <a:r>
              <a:rPr lang="en-US" sz="1800" b="0" i="0" u="none" strike="noStrike" baseline="0" dirty="0" err="1">
                <a:latin typeface="CIDFont+F1"/>
              </a:rPr>
              <a:t>ili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podizanje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javne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svijesti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89E77D-2D60-2018-3EAC-F4E171EE66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2428669"/>
            <a:ext cx="4365625" cy="333345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r-HR" sz="1800" b="0" i="0" u="none" strike="noStrike" baseline="0" dirty="0">
                <a:latin typeface="CIDFont+F1"/>
              </a:rPr>
              <a:t>S</a:t>
            </a:r>
            <a:r>
              <a:rPr lang="en-US" sz="1800" b="0" i="0" u="none" strike="noStrike" baseline="0" dirty="0" err="1">
                <a:latin typeface="CIDFont+F1"/>
              </a:rPr>
              <a:t>tanje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planirana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infrastruktura</a:t>
            </a:r>
            <a:r>
              <a:rPr lang="en-US" sz="1800" b="0" i="0" u="none" strike="noStrike" baseline="0" dirty="0">
                <a:latin typeface="CIDFont+F1"/>
              </a:rPr>
              <a:t> (</a:t>
            </a:r>
            <a:r>
              <a:rPr lang="en-US" sz="1800" b="0" i="0" u="none" strike="noStrike" baseline="0" dirty="0" err="1">
                <a:latin typeface="CIDFont+F1"/>
              </a:rPr>
              <a:t>staze</a:t>
            </a:r>
            <a:r>
              <a:rPr lang="en-US" sz="1800" b="0" i="0" u="none" strike="noStrike" baseline="0" dirty="0">
                <a:latin typeface="CIDFont+F1"/>
              </a:rPr>
              <a:t>, </a:t>
            </a:r>
            <a:r>
              <a:rPr lang="en-US" sz="1800" b="0" i="0" u="none" strike="noStrike" baseline="0" dirty="0" err="1">
                <a:latin typeface="CIDFont+F1"/>
              </a:rPr>
              <a:t>centri</a:t>
            </a:r>
            <a:r>
              <a:rPr lang="en-US" sz="1800" b="0" i="0" u="none" strike="noStrike" baseline="0" dirty="0">
                <a:latin typeface="CIDFont+F1"/>
              </a:rPr>
              <a:t>, table, </a:t>
            </a:r>
            <a:r>
              <a:rPr lang="en-US" sz="1800" b="0" i="0" u="none" strike="noStrike" baseline="0" dirty="0" err="1">
                <a:latin typeface="CIDFont+F1"/>
              </a:rPr>
              <a:t>privezi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sl.)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hr-HR" sz="1800" dirty="0">
                <a:latin typeface="CIDFont+F1"/>
              </a:rPr>
              <a:t>T</a:t>
            </a:r>
            <a:r>
              <a:rPr lang="en-US" sz="1800" b="0" i="0" u="none" strike="noStrike" baseline="0" dirty="0">
                <a:latin typeface="CIDFont+F1"/>
              </a:rPr>
              <a:t>ko </a:t>
            </a:r>
            <a:r>
              <a:rPr lang="en-US" sz="1800" b="0" i="0" u="none" strike="noStrike" baseline="0" dirty="0" err="1">
                <a:latin typeface="CIDFont+F1"/>
              </a:rPr>
              <a:t>dolazi</a:t>
            </a:r>
            <a:r>
              <a:rPr lang="en-US" sz="1800" b="0" i="0" u="none" strike="noStrike" baseline="0" dirty="0">
                <a:latin typeface="CIDFont+F1"/>
              </a:rPr>
              <a:t>/</a:t>
            </a:r>
            <a:r>
              <a:rPr lang="en-US" sz="1800" b="0" i="0" u="none" strike="noStrike" baseline="0" dirty="0" err="1">
                <a:latin typeface="CIDFont+F1"/>
              </a:rPr>
              <a:t>koje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skupine</a:t>
            </a:r>
            <a:r>
              <a:rPr lang="hr-HR" sz="1800" b="0" i="0" u="none" strike="noStrike" baseline="0" dirty="0">
                <a:latin typeface="CIDFont+F1"/>
              </a:rPr>
              <a:t>, </a:t>
            </a:r>
            <a:r>
              <a:rPr lang="pl-PL" sz="1800" b="0" i="0" u="none" strike="noStrike" baseline="0" dirty="0">
                <a:latin typeface="CIDFont+F1"/>
              </a:rPr>
              <a:t>ciljne/dobne skupine?</a:t>
            </a:r>
          </a:p>
          <a:p>
            <a:pPr algn="l"/>
            <a:r>
              <a:rPr lang="hr-HR" sz="1800" dirty="0">
                <a:latin typeface="CIDFont+F1"/>
              </a:rPr>
              <a:t>P</a:t>
            </a:r>
            <a:r>
              <a:rPr lang="en-US" sz="1800" b="0" i="0" u="none" strike="noStrike" baseline="0" dirty="0" err="1">
                <a:latin typeface="CIDFont+F1"/>
              </a:rPr>
              <a:t>rostorna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vremenska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distribucija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posjetit</a:t>
            </a:r>
            <a:r>
              <a:rPr lang="hr-HR" sz="1800" b="0" i="0" u="none" strike="noStrike" baseline="0" dirty="0">
                <a:latin typeface="CIDFont+F1"/>
              </a:rPr>
              <a:t>oca?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hr-HR" sz="1800" dirty="0">
                <a:latin typeface="CIDFont+F1"/>
              </a:rPr>
              <a:t>Z</a:t>
            </a:r>
            <a:r>
              <a:rPr lang="en-US" sz="1800" b="0" i="0" u="none" strike="noStrike" baseline="0" dirty="0" err="1">
                <a:latin typeface="CIDFont+F1"/>
              </a:rPr>
              <a:t>adovoljstv</a:t>
            </a:r>
            <a:r>
              <a:rPr lang="hr-HR" sz="1800" b="0" i="0" u="none" strike="noStrike" baseline="0" dirty="0">
                <a:latin typeface="CIDFont+F1"/>
              </a:rPr>
              <a:t>o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posjeti</a:t>
            </a:r>
            <a:r>
              <a:rPr lang="hr-HR" sz="1800" b="0" i="0" u="none" strike="noStrike" baseline="0" dirty="0">
                <a:latin typeface="CIDFont+F1"/>
              </a:rPr>
              <a:t>oca?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hr-HR" sz="1800" b="0" i="0" u="none" strike="noStrike" baseline="0" dirty="0">
                <a:latin typeface="CIDFont+F1"/>
              </a:rPr>
              <a:t>U</a:t>
            </a:r>
            <a:r>
              <a:rPr lang="en-US" sz="1800" b="0" i="0" u="none" strike="noStrike" baseline="0" dirty="0" err="1">
                <a:latin typeface="CIDFont+F1"/>
              </a:rPr>
              <a:t>tjecaj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posjeti</a:t>
            </a:r>
            <a:r>
              <a:rPr lang="hr-HR" sz="1800" b="0" i="0" u="none" strike="noStrike" baseline="0" dirty="0">
                <a:latin typeface="CIDFont+F1"/>
              </a:rPr>
              <a:t>oca </a:t>
            </a:r>
            <a:r>
              <a:rPr lang="en-US" sz="1800" b="0" i="0" u="none" strike="noStrike" baseline="0" dirty="0" err="1">
                <a:latin typeface="CIDFont+F1"/>
              </a:rPr>
              <a:t>na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vrijednosti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područja</a:t>
            </a:r>
            <a:r>
              <a:rPr lang="hr-HR" sz="1800" dirty="0">
                <a:latin typeface="CIDFont+F1"/>
              </a:rPr>
              <a:t>, </a:t>
            </a:r>
            <a:r>
              <a:rPr lang="en-US" sz="1800" b="0" i="0" u="none" strike="noStrike" baseline="0" dirty="0">
                <a:latin typeface="CIDFont+F1"/>
              </a:rPr>
              <a:t>socio-</a:t>
            </a:r>
            <a:r>
              <a:rPr lang="en-US" sz="1800" b="0" i="0" u="none" strike="noStrike" baseline="0" dirty="0" err="1">
                <a:latin typeface="CIDFont+F1"/>
              </a:rPr>
              <a:t>ekonomske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prilike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hr-HR" sz="1800" b="0" i="0" u="none" strike="noStrike" baseline="0" dirty="0">
                <a:latin typeface="CIDFont+F1"/>
              </a:rPr>
              <a:t> na upravljača?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hr-HR" sz="1800" b="0" i="0" u="none" strike="noStrike" baseline="0" dirty="0">
                <a:latin typeface="CIDFont+F1"/>
              </a:rPr>
              <a:t>Prihvatljivi i neprihvatljivi </a:t>
            </a:r>
            <a:r>
              <a:rPr lang="en-US" sz="1800" b="0" i="0" u="none" strike="noStrike" baseline="0" dirty="0" err="1">
                <a:latin typeface="CIDFont+F1"/>
              </a:rPr>
              <a:t>rekreativn</a:t>
            </a:r>
            <a:r>
              <a:rPr lang="hr-HR" sz="1800" b="0" i="0" u="none" strike="noStrike" baseline="0" dirty="0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sadržaj</a:t>
            </a:r>
            <a:r>
              <a:rPr lang="hr-HR" sz="1800" b="0" i="0" u="none" strike="noStrike" baseline="0" dirty="0">
                <a:latin typeface="CIDFont+F1"/>
              </a:rPr>
              <a:t>i?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hr-HR" sz="1800" dirty="0">
                <a:latin typeface="CIDFont+F1"/>
              </a:rPr>
              <a:t>S</a:t>
            </a:r>
            <a:r>
              <a:rPr lang="pt-BR" sz="1800" b="0" i="0" u="none" strike="noStrike" baseline="0" dirty="0">
                <a:latin typeface="CIDFont+F1"/>
              </a:rPr>
              <a:t>uradnja s agencijama, turističkim zajednicama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pt-BR" sz="1800" b="0" i="0" u="none" strike="noStrike" baseline="0" dirty="0">
              <a:latin typeface="CIDFont+F1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AB8249F-B587-5ED5-21C0-2A888C1B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Upravljanje posjetiocima, interpretacija i edukacija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388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D4F92-B9C5-79EA-2E09-0E99F0C202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A6CD9-33C3-898F-DA5C-7B8E9BC36A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1C071-B917-CC86-F9D5-6A24CCD4F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649" y="1974317"/>
            <a:ext cx="4183650" cy="454353"/>
          </a:xfrm>
        </p:spPr>
        <p:txBody>
          <a:bodyPr/>
          <a:lstStyle/>
          <a:p>
            <a:r>
              <a:rPr lang="hr-HR" dirty="0"/>
              <a:t>Funkcije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E3C6CA-C9ED-FF6D-C612-B4E166C8658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627121" y="1974317"/>
            <a:ext cx="4183650" cy="454353"/>
          </a:xfrm>
        </p:spPr>
        <p:txBody>
          <a:bodyPr/>
          <a:lstStyle/>
          <a:p>
            <a:r>
              <a:rPr lang="hr-HR" dirty="0"/>
              <a:t>Pitamo se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20EB7A-7FAC-C848-138D-6AA1833267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2519795"/>
            <a:ext cx="4365625" cy="3148323"/>
          </a:xfrm>
        </p:spPr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 err="1">
                <a:latin typeface="CIDFont+F1"/>
              </a:rPr>
              <a:t>Aktivnosti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lokalnog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stanovništva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pl-PL" sz="1800" b="0" i="0" u="none" strike="noStrike" baseline="0" dirty="0">
                <a:latin typeface="CIDFont+F1"/>
              </a:rPr>
              <a:t>Uloga lokalne zajednice u očuvanju područja</a:t>
            </a: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Aktivnosti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hr-HR" sz="1800" b="0" i="0" u="none" strike="noStrike" baseline="0" dirty="0">
                <a:latin typeface="CIDFont+F1"/>
              </a:rPr>
              <a:t>upravljača </a:t>
            </a:r>
            <a:r>
              <a:rPr lang="en-US" sz="1800" b="0" i="0" u="none" strike="noStrike" baseline="0" dirty="0" err="1">
                <a:latin typeface="CIDFont+F1"/>
              </a:rPr>
              <a:t>usmjerene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prema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lokalnoj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zajednici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Vlasničk</a:t>
            </a:r>
            <a:r>
              <a:rPr lang="hr-HR" sz="1800" b="0" i="0" u="none" strike="noStrike" baseline="0" dirty="0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odnos</a:t>
            </a:r>
            <a:r>
              <a:rPr lang="hr-HR" sz="1800" b="0" i="0" u="none" strike="noStrike" baseline="0" dirty="0">
                <a:latin typeface="CIDFont+F1"/>
              </a:rPr>
              <a:t>i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Lokaln</a:t>
            </a:r>
            <a:r>
              <a:rPr lang="hr-HR" sz="1800" b="0" i="0" u="none" strike="noStrike" baseline="0" dirty="0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proizvod</a:t>
            </a:r>
            <a:r>
              <a:rPr lang="hr-HR" sz="1800" b="0" i="0" u="none" strike="noStrike" baseline="0" dirty="0">
                <a:latin typeface="CIDFont+F1"/>
              </a:rPr>
              <a:t>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E43FE-E1B2-D676-50D2-9382EB77E9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2519795"/>
            <a:ext cx="4365625" cy="333345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800" b="0" i="0" u="none" strike="noStrike" baseline="0" dirty="0" err="1">
                <a:latin typeface="CIDFont+F1"/>
              </a:rPr>
              <a:t>Definiranje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aktivnosti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poželjnih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/</a:t>
            </a:r>
            <a:r>
              <a:rPr lang="en-US" sz="1800" b="0" i="0" u="none" strike="noStrike" baseline="0" dirty="0" err="1">
                <a:latin typeface="CIDFont+F1"/>
              </a:rPr>
              <a:t>ili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prihvatljivih</a:t>
            </a:r>
            <a:r>
              <a:rPr lang="en-US" sz="1800" b="0" i="0" u="none" strike="noStrike" baseline="0" dirty="0">
                <a:latin typeface="CIDFont+F1"/>
              </a:rPr>
              <a:t> u </a:t>
            </a:r>
            <a:r>
              <a:rPr lang="en-US" sz="1800" b="0" i="0" u="none" strike="noStrike" baseline="0" dirty="0" err="1">
                <a:latin typeface="CIDFont+F1"/>
              </a:rPr>
              <a:t>području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Dodjela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potpora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Pružanje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savjetodavne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podrške</a:t>
            </a:r>
            <a:r>
              <a:rPr lang="en-US" sz="1800" b="0" i="0" u="none" strike="noStrike" baseline="0" dirty="0">
                <a:latin typeface="CIDFont+F1"/>
              </a:rPr>
              <a:t> (</a:t>
            </a:r>
            <a:r>
              <a:rPr lang="en-US" sz="1800" b="0" i="0" u="none" strike="noStrike" baseline="0" dirty="0" err="1">
                <a:latin typeface="CIDFont+F1"/>
              </a:rPr>
              <a:t>vezano</a:t>
            </a:r>
            <a:r>
              <a:rPr lang="en-US" sz="1800" b="0" i="0" u="none" strike="noStrike" baseline="0" dirty="0">
                <a:latin typeface="CIDFont+F1"/>
              </a:rPr>
              <a:t> za </a:t>
            </a:r>
            <a:r>
              <a:rPr lang="en-US" sz="1800" b="0" i="0" u="none" strike="noStrike" baseline="0" dirty="0" err="1">
                <a:latin typeface="CIDFont+F1"/>
              </a:rPr>
              <a:t>poljoprivredu</a:t>
            </a:r>
            <a:r>
              <a:rPr lang="en-US" sz="1800" b="0" i="0" u="none" strike="noStrike" baseline="0" dirty="0">
                <a:latin typeface="CIDFont+F1"/>
              </a:rPr>
              <a:t>, </a:t>
            </a:r>
            <a:r>
              <a:rPr lang="en-US" sz="1800" b="0" i="0" u="none" strike="noStrike" baseline="0" dirty="0" err="1">
                <a:latin typeface="CIDFont+F1"/>
              </a:rPr>
              <a:t>propise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dr.)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pl-PL" sz="1800" b="0" i="0" u="none" strike="noStrike" baseline="0" dirty="0">
                <a:latin typeface="CIDFont+F1"/>
              </a:rPr>
              <a:t>Poticanje lokalne zajednice kroz zajedničku prijavu i provedbu projekata?</a:t>
            </a: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Zabilježba</a:t>
            </a:r>
            <a:r>
              <a:rPr lang="en-US" sz="1800" b="0" i="0" u="none" strike="noStrike" baseline="0" dirty="0">
                <a:latin typeface="CIDFont+F1"/>
              </a:rPr>
              <a:t> u </a:t>
            </a:r>
            <a:r>
              <a:rPr lang="en-US" sz="1800" b="0" i="0" u="none" strike="noStrike" baseline="0" dirty="0" err="1">
                <a:latin typeface="CIDFont+F1"/>
              </a:rPr>
              <a:t>katastar</a:t>
            </a:r>
            <a:r>
              <a:rPr lang="en-US" sz="1800" b="0" i="0" u="none" strike="noStrike" baseline="0" dirty="0">
                <a:latin typeface="CIDFont+F1"/>
              </a:rPr>
              <a:t>/</a:t>
            </a:r>
            <a:r>
              <a:rPr lang="en-US" sz="1800" b="0" i="0" u="none" strike="noStrike" baseline="0" dirty="0" err="1">
                <a:latin typeface="CIDFont+F1"/>
              </a:rPr>
              <a:t>zemljišne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knjige</a:t>
            </a:r>
            <a:r>
              <a:rPr lang="en-US" sz="1800" b="0" i="0" u="none" strike="noStrike" baseline="0" dirty="0">
                <a:latin typeface="CIDFont+F1"/>
              </a:rPr>
              <a:t> (da li se </a:t>
            </a:r>
            <a:r>
              <a:rPr lang="en-US" sz="1800" b="0" i="0" u="none" strike="noStrike" baseline="0" dirty="0" err="1">
                <a:latin typeface="CIDFont+F1"/>
              </a:rPr>
              <a:t>čestice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nalaze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unutar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zaštićenog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područja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/</a:t>
            </a:r>
            <a:r>
              <a:rPr lang="en-US" sz="1800" b="0" i="0" u="none" strike="noStrike" baseline="0" dirty="0" err="1">
                <a:latin typeface="CIDFont+F1"/>
              </a:rPr>
              <a:t>ili</a:t>
            </a:r>
            <a:r>
              <a:rPr lang="hr-HR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područja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ekološke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mreže</a:t>
            </a:r>
            <a:r>
              <a:rPr lang="en-US" sz="1800" b="0" i="0" u="none" strike="noStrike" baseline="0" dirty="0">
                <a:latin typeface="CIDFont+F1"/>
              </a:rPr>
              <a:t>)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sz="1800" b="0" i="0" u="none" strike="noStrike" baseline="0" dirty="0">
              <a:latin typeface="CIDFont+F1"/>
            </a:endParaRPr>
          </a:p>
          <a:p>
            <a:pPr algn="l"/>
            <a:r>
              <a:rPr lang="en-US" sz="1800" b="0" i="0" u="none" strike="noStrike" baseline="0" dirty="0" err="1">
                <a:latin typeface="CIDFont+F1"/>
              </a:rPr>
              <a:t>Poticanje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na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proizvodnju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lokalnih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proizvoda</a:t>
            </a:r>
            <a:r>
              <a:rPr lang="hr-HR" sz="1800" b="0" i="0" u="none" strike="noStrike" baseline="0" dirty="0">
                <a:latin typeface="CIDFont+F1"/>
              </a:rPr>
              <a:t>?</a:t>
            </a:r>
            <a:endParaRPr lang="en-US" sz="1800" b="0" i="0" u="none" strike="noStrike" baseline="0" dirty="0">
              <a:latin typeface="CIDFont+F1"/>
            </a:endParaRP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81E384D-3DEB-15D5-1719-989800D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Saradnja s lokalnom zajednicom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0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Evaluacija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1800" b="1" i="0" u="none" strike="noStrike" baseline="0" dirty="0">
                <a:latin typeface="CIDFont+F2"/>
              </a:rPr>
              <a:t>tko</a:t>
            </a:r>
            <a:r>
              <a:rPr lang="pl-PL" sz="1800" b="0" i="0" u="none" strike="noStrike" baseline="0" dirty="0">
                <a:latin typeface="CIDFont+F1"/>
              </a:rPr>
              <a:t>, </a:t>
            </a:r>
            <a:r>
              <a:rPr lang="pl-PL" sz="1800" b="1" i="0" u="none" strike="noStrike" baseline="0" dirty="0">
                <a:latin typeface="CIDFont+F2"/>
              </a:rPr>
              <a:t>gdje</a:t>
            </a:r>
            <a:r>
              <a:rPr lang="pl-PL" sz="1800" b="0" i="0" u="none" strike="noStrike" baseline="0" dirty="0">
                <a:latin typeface="CIDFont+F2"/>
              </a:rPr>
              <a:t> </a:t>
            </a:r>
            <a:r>
              <a:rPr lang="pl-PL" sz="1800" b="0" i="0" u="none" strike="noStrike" baseline="0" dirty="0">
                <a:latin typeface="CIDFont+F1"/>
              </a:rPr>
              <a:t>(koja područja za te sastavnice), </a:t>
            </a:r>
            <a:r>
              <a:rPr lang="en-US" sz="1800" b="1" i="0" u="none" strike="noStrike" baseline="0" dirty="0" err="1">
                <a:latin typeface="CIDFont+F2"/>
              </a:rPr>
              <a:t>što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>
                <a:latin typeface="CIDFont+F1"/>
              </a:rPr>
              <a:t>(</a:t>
            </a:r>
            <a:r>
              <a:rPr lang="en-US" sz="1800" b="0" i="0" u="none" strike="noStrike" baseline="0" dirty="0" err="1">
                <a:latin typeface="CIDFont+F1"/>
              </a:rPr>
              <a:t>kakvo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stanje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temeljem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kojih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utjecaja</a:t>
            </a:r>
            <a:r>
              <a:rPr lang="en-US" sz="1800" b="0" i="0" u="none" strike="noStrike" baseline="0" dirty="0">
                <a:latin typeface="CIDFont+F1"/>
              </a:rPr>
              <a:t> – </a:t>
            </a:r>
            <a:r>
              <a:rPr lang="en-US" sz="1800" b="0" i="0" u="none" strike="noStrike" baseline="0" dirty="0" err="1">
                <a:latin typeface="CIDFont+F1"/>
              </a:rPr>
              <a:t>pozitivnih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ili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pritiska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prijetnji</a:t>
            </a:r>
            <a:r>
              <a:rPr lang="en-US" sz="1800" b="0" i="0" u="none" strike="noStrike" baseline="0" dirty="0">
                <a:latin typeface="CIDFont+F1"/>
              </a:rPr>
              <a:t> (</a:t>
            </a:r>
            <a:r>
              <a:rPr lang="en-US" sz="1800" b="0" i="0" u="none" strike="noStrike" baseline="0" dirty="0" err="1">
                <a:latin typeface="CIDFont+F1"/>
              </a:rPr>
              <a:t>ugroza</a:t>
            </a:r>
            <a:r>
              <a:rPr lang="en-US" sz="1800" b="0" i="0" u="none" strike="noStrike" baseline="0" dirty="0">
                <a:latin typeface="CIDFont+F1"/>
              </a:rPr>
              <a:t>), </a:t>
            </a:r>
            <a:r>
              <a:rPr lang="en-US" sz="1800" b="1" i="0" u="none" strike="noStrike" baseline="0" dirty="0" err="1">
                <a:latin typeface="CIDFont+F2"/>
              </a:rPr>
              <a:t>kako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>
                <a:latin typeface="CIDFont+F1"/>
              </a:rPr>
              <a:t>(</a:t>
            </a:r>
            <a:r>
              <a:rPr lang="en-US" sz="1800" b="0" i="0" u="none" strike="noStrike" baseline="0" dirty="0" err="1">
                <a:latin typeface="CIDFont+F1"/>
              </a:rPr>
              <a:t>kako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doći</a:t>
            </a:r>
            <a:r>
              <a:rPr lang="hr-HR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>
                <a:latin typeface="CIDFont+F1"/>
              </a:rPr>
              <a:t>do </a:t>
            </a:r>
            <a:r>
              <a:rPr lang="en-US" sz="1800" b="0" i="0" u="none" strike="noStrike" baseline="0" dirty="0" err="1">
                <a:latin typeface="CIDFont+F1"/>
              </a:rPr>
              <a:t>rješenja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ili</a:t>
            </a:r>
            <a:r>
              <a:rPr lang="en-US" sz="1800" b="0" i="0" u="none" strike="noStrike" baseline="0" dirty="0">
                <a:latin typeface="CIDFont+F1"/>
              </a:rPr>
              <a:t> se ono </a:t>
            </a:r>
            <a:r>
              <a:rPr lang="en-US" sz="1800" b="0" i="0" u="none" strike="noStrike" baseline="0" dirty="0" err="1">
                <a:latin typeface="CIDFont+F1"/>
              </a:rPr>
              <a:t>već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provodi</a:t>
            </a:r>
            <a:r>
              <a:rPr lang="en-US" sz="1800" b="0" i="0" u="none" strike="noStrike" baseline="0" dirty="0">
                <a:latin typeface="CIDFont+F1"/>
              </a:rPr>
              <a:t> pa ga </a:t>
            </a:r>
            <a:r>
              <a:rPr lang="en-US" sz="1800" b="0" i="0" u="none" strike="noStrike" baseline="0" dirty="0" err="1">
                <a:latin typeface="CIDFont+F1"/>
              </a:rPr>
              <a:t>treba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nastaviti</a:t>
            </a:r>
            <a:r>
              <a:rPr lang="en-US" sz="1800" b="0" i="0" u="none" strike="noStrike" baseline="0" dirty="0">
                <a:latin typeface="CIDFont+F1"/>
              </a:rPr>
              <a:t>) </a:t>
            </a:r>
            <a:r>
              <a:rPr lang="en-US" sz="1800" b="0" i="0" u="none" strike="noStrike" baseline="0" dirty="0" err="1">
                <a:latin typeface="CIDFont+F1"/>
              </a:rPr>
              <a:t>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1" i="0" u="none" strike="noStrike" baseline="0" dirty="0" err="1">
                <a:latin typeface="CIDFont+F2"/>
              </a:rPr>
              <a:t>kada</a:t>
            </a:r>
            <a:r>
              <a:rPr lang="en-US" sz="1800" b="0" i="0" u="none" strike="noStrike" baseline="0" dirty="0">
                <a:latin typeface="CIDFont+F2"/>
              </a:rPr>
              <a:t> </a:t>
            </a:r>
            <a:r>
              <a:rPr lang="en-US" sz="1800" b="0" i="0" u="none" strike="noStrike" baseline="0" dirty="0">
                <a:latin typeface="CIDFont+F1"/>
              </a:rPr>
              <a:t>(</a:t>
            </a:r>
            <a:r>
              <a:rPr lang="en-US" sz="1800" b="0" i="0" u="none" strike="noStrike" baseline="0" dirty="0" err="1">
                <a:latin typeface="CIDFont+F1"/>
              </a:rPr>
              <a:t>okvirno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navesti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prioritete</a:t>
            </a:r>
            <a:r>
              <a:rPr lang="en-US" sz="1800" b="0" i="0" u="none" strike="noStrike" baseline="0" dirty="0">
                <a:latin typeface="CIDFont+F1"/>
              </a:rPr>
              <a:t>).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6A71AF-4CF2-4B95-BFB6-5C2750025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210</TotalTime>
  <Words>769</Words>
  <Application>Microsoft Office PowerPoint</Application>
  <PresentationFormat>Widescreen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CIDFont+F1</vt:lpstr>
      <vt:lpstr>CIDFont+F2</vt:lpstr>
      <vt:lpstr>Franklin Gothic Book</vt:lpstr>
      <vt:lpstr>Gill Sans MT</vt:lpstr>
      <vt:lpstr>Wingdings</vt:lpstr>
      <vt:lpstr>Office Theme</vt:lpstr>
      <vt:lpstr>Funkcije i segmenti upravljanja zaštićenim područjima</vt:lpstr>
      <vt:lpstr>Glavni segmenti upravljanja</vt:lpstr>
      <vt:lpstr>Očuvanje prirodnih vrijednosti</vt:lpstr>
      <vt:lpstr>Razvoj kapaciteta upravljača</vt:lpstr>
      <vt:lpstr>Održivost korišćenja prirodnih dobara</vt:lpstr>
      <vt:lpstr>Zaštita i očuvanje kulturne baštine i nasljeđa</vt:lpstr>
      <vt:lpstr>Upravljanje posjetiocima, interpretacija i edukacija</vt:lpstr>
      <vt:lpstr>Saradnja s lokalnom zajednicom</vt:lpstr>
      <vt:lpstr>Evaluacija</vt:lpstr>
      <vt:lpstr>Hvala!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Funkcije i segmenti upravljanja ZP-ovima</dc:title>
  <dc:creator>Gugic, Goran CIM-IF</dc:creator>
  <cp:lastModifiedBy>Gugic, Goran CIM-IF</cp:lastModifiedBy>
  <cp:revision>1</cp:revision>
  <dcterms:created xsi:type="dcterms:W3CDTF">2023-06-02T12:25:57Z</dcterms:created>
  <dcterms:modified xsi:type="dcterms:W3CDTF">2023-06-04T16:44:03Z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