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1" r:id="rId3"/>
    <p:sldId id="308" r:id="rId4"/>
    <p:sldId id="258" r:id="rId5"/>
    <p:sldId id="307" r:id="rId6"/>
    <p:sldId id="309" r:id="rId7"/>
    <p:sldId id="305" r:id="rId8"/>
    <p:sldId id="262" r:id="rId9"/>
    <p:sldId id="295" r:id="rId10"/>
    <p:sldId id="296" r:id="rId11"/>
    <p:sldId id="302" r:id="rId12"/>
    <p:sldId id="299" r:id="rId13"/>
    <p:sldId id="301" r:id="rId14"/>
    <p:sldId id="303" r:id="rId15"/>
    <p:sldId id="304" r:id="rId16"/>
    <p:sldId id="278" r:id="rId17"/>
  </p:sldIdLst>
  <p:sldSz cx="9144000" cy="5143500" type="screen16x9"/>
  <p:notesSz cx="6858000" cy="9144000"/>
  <p:embeddedFontLst>
    <p:embeddedFont>
      <p:font typeface="Tinos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05B024-BF1A-4809-B3CE-6C05331695DE}">
  <a:tblStyle styleId="{6005B024-BF1A-4809-B3CE-6C05331695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674E931-C3F3-43B3-8207-C72E7EAE372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89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512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3061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0111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7121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1666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05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30800" y="1030700"/>
            <a:ext cx="7082400" cy="308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85738" dist="9525" dir="5400000" algn="bl" rotWithShape="0">
              <a:srgbClr val="66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>
            <a:off x="3449925" y="-39825"/>
            <a:ext cx="2244000" cy="1397400"/>
          </a:xfrm>
          <a:prstGeom prst="chevron">
            <a:avLst>
              <a:gd name="adj" fmla="val 31570"/>
            </a:avLst>
          </a:prstGeom>
          <a:gradFill>
            <a:gsLst>
              <a:gs pos="0">
                <a:srgbClr val="AD0B2D"/>
              </a:gs>
              <a:gs pos="31000">
                <a:srgbClr val="AD0B2D"/>
              </a:gs>
              <a:gs pos="100000">
                <a:srgbClr val="8B0E3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4087183" y="290068"/>
            <a:ext cx="970187" cy="737616"/>
            <a:chOff x="519000" y="238125"/>
            <a:chExt cx="6582000" cy="5238750"/>
          </a:xfrm>
        </p:grpSpPr>
        <p:sp>
          <p:nvSpPr>
            <p:cNvPr id="13" name="Google Shape;13;p2"/>
            <p:cNvSpPr/>
            <p:nvPr/>
          </p:nvSpPr>
          <p:spPr>
            <a:xfrm>
              <a:off x="2928800" y="4770300"/>
              <a:ext cx="1762400" cy="306300"/>
            </a:xfrm>
            <a:custGeom>
              <a:avLst/>
              <a:gdLst/>
              <a:ahLst/>
              <a:cxnLst/>
              <a:rect l="l" t="t" r="r" b="b"/>
              <a:pathLst>
                <a:path w="70496" h="12252" extrusionOk="0">
                  <a:moveTo>
                    <a:pt x="6233" y="1"/>
                  </a:moveTo>
                  <a:lnTo>
                    <a:pt x="5051" y="108"/>
                  </a:lnTo>
                  <a:lnTo>
                    <a:pt x="3869" y="430"/>
                  </a:lnTo>
                  <a:lnTo>
                    <a:pt x="2902" y="968"/>
                  </a:lnTo>
                  <a:lnTo>
                    <a:pt x="1935" y="1720"/>
                  </a:lnTo>
                  <a:lnTo>
                    <a:pt x="1183" y="2580"/>
                  </a:lnTo>
                  <a:lnTo>
                    <a:pt x="538" y="3547"/>
                  </a:lnTo>
                  <a:lnTo>
                    <a:pt x="108" y="4621"/>
                  </a:lnTo>
                  <a:lnTo>
                    <a:pt x="1" y="5911"/>
                  </a:lnTo>
                  <a:lnTo>
                    <a:pt x="1" y="6556"/>
                  </a:lnTo>
                  <a:lnTo>
                    <a:pt x="1" y="7201"/>
                  </a:lnTo>
                  <a:lnTo>
                    <a:pt x="216" y="7738"/>
                  </a:lnTo>
                  <a:lnTo>
                    <a:pt x="323" y="8383"/>
                  </a:lnTo>
                  <a:lnTo>
                    <a:pt x="860" y="9457"/>
                  </a:lnTo>
                  <a:lnTo>
                    <a:pt x="1613" y="10424"/>
                  </a:lnTo>
                  <a:lnTo>
                    <a:pt x="2580" y="11177"/>
                  </a:lnTo>
                  <a:lnTo>
                    <a:pt x="3654" y="11821"/>
                  </a:lnTo>
                  <a:lnTo>
                    <a:pt x="4836" y="12144"/>
                  </a:lnTo>
                  <a:lnTo>
                    <a:pt x="5481" y="12251"/>
                  </a:lnTo>
                  <a:lnTo>
                    <a:pt x="65015" y="12251"/>
                  </a:lnTo>
                  <a:lnTo>
                    <a:pt x="65660" y="12144"/>
                  </a:lnTo>
                  <a:lnTo>
                    <a:pt x="66842" y="11821"/>
                  </a:lnTo>
                  <a:lnTo>
                    <a:pt x="67916" y="11177"/>
                  </a:lnTo>
                  <a:lnTo>
                    <a:pt x="68883" y="10424"/>
                  </a:lnTo>
                  <a:lnTo>
                    <a:pt x="69636" y="9457"/>
                  </a:lnTo>
                  <a:lnTo>
                    <a:pt x="70173" y="8383"/>
                  </a:lnTo>
                  <a:lnTo>
                    <a:pt x="70280" y="7738"/>
                  </a:lnTo>
                  <a:lnTo>
                    <a:pt x="70495" y="7201"/>
                  </a:lnTo>
                  <a:lnTo>
                    <a:pt x="70495" y="6556"/>
                  </a:lnTo>
                  <a:lnTo>
                    <a:pt x="70495" y="5911"/>
                  </a:lnTo>
                  <a:lnTo>
                    <a:pt x="70388" y="4621"/>
                  </a:lnTo>
                  <a:lnTo>
                    <a:pt x="69958" y="3547"/>
                  </a:lnTo>
                  <a:lnTo>
                    <a:pt x="69313" y="2580"/>
                  </a:lnTo>
                  <a:lnTo>
                    <a:pt x="68561" y="1720"/>
                  </a:lnTo>
                  <a:lnTo>
                    <a:pt x="67594" y="968"/>
                  </a:lnTo>
                  <a:lnTo>
                    <a:pt x="66627" y="430"/>
                  </a:lnTo>
                  <a:lnTo>
                    <a:pt x="65445" y="108"/>
                  </a:lnTo>
                  <a:lnTo>
                    <a:pt x="6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190000" y="5170600"/>
              <a:ext cx="3240000" cy="306275"/>
            </a:xfrm>
            <a:custGeom>
              <a:avLst/>
              <a:gdLst/>
              <a:ahLst/>
              <a:cxnLst/>
              <a:rect l="l" t="t" r="r" b="b"/>
              <a:pathLst>
                <a:path w="129600" h="12251" extrusionOk="0">
                  <a:moveTo>
                    <a:pt x="6126" y="0"/>
                  </a:moveTo>
                  <a:lnTo>
                    <a:pt x="4944" y="108"/>
                  </a:lnTo>
                  <a:lnTo>
                    <a:pt x="3762" y="430"/>
                  </a:lnTo>
                  <a:lnTo>
                    <a:pt x="2687" y="1075"/>
                  </a:lnTo>
                  <a:lnTo>
                    <a:pt x="1828" y="1827"/>
                  </a:lnTo>
                  <a:lnTo>
                    <a:pt x="1075" y="2687"/>
                  </a:lnTo>
                  <a:lnTo>
                    <a:pt x="538" y="3762"/>
                  </a:lnTo>
                  <a:lnTo>
                    <a:pt x="108" y="4836"/>
                  </a:lnTo>
                  <a:lnTo>
                    <a:pt x="1" y="6126"/>
                  </a:lnTo>
                  <a:lnTo>
                    <a:pt x="108" y="7308"/>
                  </a:lnTo>
                  <a:lnTo>
                    <a:pt x="538" y="8490"/>
                  </a:lnTo>
                  <a:lnTo>
                    <a:pt x="1075" y="9564"/>
                  </a:lnTo>
                  <a:lnTo>
                    <a:pt x="1828" y="10424"/>
                  </a:lnTo>
                  <a:lnTo>
                    <a:pt x="2687" y="11176"/>
                  </a:lnTo>
                  <a:lnTo>
                    <a:pt x="3762" y="11821"/>
                  </a:lnTo>
                  <a:lnTo>
                    <a:pt x="4944" y="12144"/>
                  </a:lnTo>
                  <a:lnTo>
                    <a:pt x="6126" y="12251"/>
                  </a:lnTo>
                  <a:lnTo>
                    <a:pt x="123474" y="12251"/>
                  </a:lnTo>
                  <a:lnTo>
                    <a:pt x="124656" y="12144"/>
                  </a:lnTo>
                  <a:lnTo>
                    <a:pt x="125838" y="11821"/>
                  </a:lnTo>
                  <a:lnTo>
                    <a:pt x="126913" y="11176"/>
                  </a:lnTo>
                  <a:lnTo>
                    <a:pt x="127772" y="10424"/>
                  </a:lnTo>
                  <a:lnTo>
                    <a:pt x="128525" y="9564"/>
                  </a:lnTo>
                  <a:lnTo>
                    <a:pt x="129062" y="8490"/>
                  </a:lnTo>
                  <a:lnTo>
                    <a:pt x="129492" y="7308"/>
                  </a:lnTo>
                  <a:lnTo>
                    <a:pt x="129599" y="6126"/>
                  </a:lnTo>
                  <a:lnTo>
                    <a:pt x="129492" y="4836"/>
                  </a:lnTo>
                  <a:lnTo>
                    <a:pt x="129062" y="3762"/>
                  </a:lnTo>
                  <a:lnTo>
                    <a:pt x="128525" y="2687"/>
                  </a:lnTo>
                  <a:lnTo>
                    <a:pt x="127772" y="1827"/>
                  </a:lnTo>
                  <a:lnTo>
                    <a:pt x="126913" y="1075"/>
                  </a:lnTo>
                  <a:lnTo>
                    <a:pt x="125838" y="430"/>
                  </a:lnTo>
                  <a:lnTo>
                    <a:pt x="124656" y="108"/>
                  </a:lnTo>
                  <a:lnTo>
                    <a:pt x="123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264625" y="238125"/>
              <a:ext cx="1090750" cy="4456975"/>
            </a:xfrm>
            <a:custGeom>
              <a:avLst/>
              <a:gdLst/>
              <a:ahLst/>
              <a:cxnLst/>
              <a:rect l="l" t="t" r="r" b="b"/>
              <a:pathLst>
                <a:path w="43630" h="178279" extrusionOk="0">
                  <a:moveTo>
                    <a:pt x="21815" y="23534"/>
                  </a:moveTo>
                  <a:lnTo>
                    <a:pt x="22460" y="23642"/>
                  </a:lnTo>
                  <a:lnTo>
                    <a:pt x="22997" y="23749"/>
                  </a:lnTo>
                  <a:lnTo>
                    <a:pt x="23534" y="24071"/>
                  </a:lnTo>
                  <a:lnTo>
                    <a:pt x="23964" y="24394"/>
                  </a:lnTo>
                  <a:lnTo>
                    <a:pt x="24287" y="24931"/>
                  </a:lnTo>
                  <a:lnTo>
                    <a:pt x="24609" y="25361"/>
                  </a:lnTo>
                  <a:lnTo>
                    <a:pt x="24824" y="26006"/>
                  </a:lnTo>
                  <a:lnTo>
                    <a:pt x="24824" y="26543"/>
                  </a:lnTo>
                  <a:lnTo>
                    <a:pt x="24824" y="27188"/>
                  </a:lnTo>
                  <a:lnTo>
                    <a:pt x="24609" y="27725"/>
                  </a:lnTo>
                  <a:lnTo>
                    <a:pt x="24287" y="28262"/>
                  </a:lnTo>
                  <a:lnTo>
                    <a:pt x="23964" y="28692"/>
                  </a:lnTo>
                  <a:lnTo>
                    <a:pt x="23534" y="29122"/>
                  </a:lnTo>
                  <a:lnTo>
                    <a:pt x="22997" y="29337"/>
                  </a:lnTo>
                  <a:lnTo>
                    <a:pt x="22460" y="29552"/>
                  </a:lnTo>
                  <a:lnTo>
                    <a:pt x="21170" y="29552"/>
                  </a:lnTo>
                  <a:lnTo>
                    <a:pt x="20633" y="29337"/>
                  </a:lnTo>
                  <a:lnTo>
                    <a:pt x="20096" y="29122"/>
                  </a:lnTo>
                  <a:lnTo>
                    <a:pt x="19666" y="28692"/>
                  </a:lnTo>
                  <a:lnTo>
                    <a:pt x="19343" y="28262"/>
                  </a:lnTo>
                  <a:lnTo>
                    <a:pt x="19021" y="27725"/>
                  </a:lnTo>
                  <a:lnTo>
                    <a:pt x="18806" y="27188"/>
                  </a:lnTo>
                  <a:lnTo>
                    <a:pt x="18806" y="26543"/>
                  </a:lnTo>
                  <a:lnTo>
                    <a:pt x="18806" y="26006"/>
                  </a:lnTo>
                  <a:lnTo>
                    <a:pt x="19021" y="25361"/>
                  </a:lnTo>
                  <a:lnTo>
                    <a:pt x="19343" y="24931"/>
                  </a:lnTo>
                  <a:lnTo>
                    <a:pt x="19666" y="24394"/>
                  </a:lnTo>
                  <a:lnTo>
                    <a:pt x="20096" y="24071"/>
                  </a:lnTo>
                  <a:lnTo>
                    <a:pt x="20633" y="23749"/>
                  </a:lnTo>
                  <a:lnTo>
                    <a:pt x="21170" y="23642"/>
                  </a:lnTo>
                  <a:lnTo>
                    <a:pt x="21815" y="23534"/>
                  </a:lnTo>
                  <a:close/>
                  <a:moveTo>
                    <a:pt x="21385" y="0"/>
                  </a:moveTo>
                  <a:lnTo>
                    <a:pt x="21063" y="215"/>
                  </a:lnTo>
                  <a:lnTo>
                    <a:pt x="20740" y="430"/>
                  </a:lnTo>
                  <a:lnTo>
                    <a:pt x="20418" y="752"/>
                  </a:lnTo>
                  <a:lnTo>
                    <a:pt x="15152" y="9672"/>
                  </a:lnTo>
                  <a:lnTo>
                    <a:pt x="14615" y="10746"/>
                  </a:lnTo>
                  <a:lnTo>
                    <a:pt x="14185" y="11821"/>
                  </a:lnTo>
                  <a:lnTo>
                    <a:pt x="13863" y="12895"/>
                  </a:lnTo>
                  <a:lnTo>
                    <a:pt x="13648" y="13863"/>
                  </a:lnTo>
                  <a:lnTo>
                    <a:pt x="13648" y="14830"/>
                  </a:lnTo>
                  <a:lnTo>
                    <a:pt x="13755" y="15797"/>
                  </a:lnTo>
                  <a:lnTo>
                    <a:pt x="14078" y="17946"/>
                  </a:lnTo>
                  <a:lnTo>
                    <a:pt x="14508" y="20418"/>
                  </a:lnTo>
                  <a:lnTo>
                    <a:pt x="15045" y="23212"/>
                  </a:lnTo>
                  <a:lnTo>
                    <a:pt x="15367" y="24824"/>
                  </a:lnTo>
                  <a:lnTo>
                    <a:pt x="15475" y="26543"/>
                  </a:lnTo>
                  <a:lnTo>
                    <a:pt x="15582" y="28585"/>
                  </a:lnTo>
                  <a:lnTo>
                    <a:pt x="15690" y="30734"/>
                  </a:lnTo>
                  <a:lnTo>
                    <a:pt x="15690" y="59964"/>
                  </a:lnTo>
                  <a:lnTo>
                    <a:pt x="14400" y="60071"/>
                  </a:lnTo>
                  <a:lnTo>
                    <a:pt x="13326" y="60393"/>
                  </a:lnTo>
                  <a:lnTo>
                    <a:pt x="12251" y="61038"/>
                  </a:lnTo>
                  <a:lnTo>
                    <a:pt x="11284" y="61683"/>
                  </a:lnTo>
                  <a:lnTo>
                    <a:pt x="10532" y="62650"/>
                  </a:lnTo>
                  <a:lnTo>
                    <a:pt x="9994" y="63725"/>
                  </a:lnTo>
                  <a:lnTo>
                    <a:pt x="9672" y="64799"/>
                  </a:lnTo>
                  <a:lnTo>
                    <a:pt x="9564" y="66089"/>
                  </a:lnTo>
                  <a:lnTo>
                    <a:pt x="9672" y="67271"/>
                  </a:lnTo>
                  <a:lnTo>
                    <a:pt x="9994" y="68453"/>
                  </a:lnTo>
                  <a:lnTo>
                    <a:pt x="10532" y="69528"/>
                  </a:lnTo>
                  <a:lnTo>
                    <a:pt x="11284" y="70387"/>
                  </a:lnTo>
                  <a:lnTo>
                    <a:pt x="12251" y="71140"/>
                  </a:lnTo>
                  <a:lnTo>
                    <a:pt x="13326" y="71784"/>
                  </a:lnTo>
                  <a:lnTo>
                    <a:pt x="14400" y="72107"/>
                  </a:lnTo>
                  <a:lnTo>
                    <a:pt x="15690" y="72214"/>
                  </a:lnTo>
                  <a:lnTo>
                    <a:pt x="15690" y="164739"/>
                  </a:lnTo>
                  <a:lnTo>
                    <a:pt x="15690" y="165276"/>
                  </a:lnTo>
                  <a:lnTo>
                    <a:pt x="15475" y="166458"/>
                  </a:lnTo>
                  <a:lnTo>
                    <a:pt x="15260" y="167210"/>
                  </a:lnTo>
                  <a:lnTo>
                    <a:pt x="14937" y="168070"/>
                  </a:lnTo>
                  <a:lnTo>
                    <a:pt x="14400" y="169037"/>
                  </a:lnTo>
                  <a:lnTo>
                    <a:pt x="13863" y="170004"/>
                  </a:lnTo>
                  <a:lnTo>
                    <a:pt x="13111" y="170971"/>
                  </a:lnTo>
                  <a:lnTo>
                    <a:pt x="12143" y="171938"/>
                  </a:lnTo>
                  <a:lnTo>
                    <a:pt x="10961" y="172906"/>
                  </a:lnTo>
                  <a:lnTo>
                    <a:pt x="9672" y="173658"/>
                  </a:lnTo>
                  <a:lnTo>
                    <a:pt x="7953" y="174303"/>
                  </a:lnTo>
                  <a:lnTo>
                    <a:pt x="6126" y="174840"/>
                  </a:lnTo>
                  <a:lnTo>
                    <a:pt x="3976" y="175162"/>
                  </a:lnTo>
                  <a:lnTo>
                    <a:pt x="1397" y="175270"/>
                  </a:lnTo>
                  <a:lnTo>
                    <a:pt x="860" y="175377"/>
                  </a:lnTo>
                  <a:lnTo>
                    <a:pt x="430" y="175377"/>
                  </a:lnTo>
                  <a:lnTo>
                    <a:pt x="215" y="175592"/>
                  </a:lnTo>
                  <a:lnTo>
                    <a:pt x="0" y="175807"/>
                  </a:lnTo>
                  <a:lnTo>
                    <a:pt x="0" y="176022"/>
                  </a:lnTo>
                  <a:lnTo>
                    <a:pt x="0" y="176237"/>
                  </a:lnTo>
                  <a:lnTo>
                    <a:pt x="215" y="176774"/>
                  </a:lnTo>
                  <a:lnTo>
                    <a:pt x="538" y="177312"/>
                  </a:lnTo>
                  <a:lnTo>
                    <a:pt x="968" y="177849"/>
                  </a:lnTo>
                  <a:lnTo>
                    <a:pt x="1397" y="178279"/>
                  </a:lnTo>
                  <a:lnTo>
                    <a:pt x="42233" y="178279"/>
                  </a:lnTo>
                  <a:lnTo>
                    <a:pt x="42662" y="177849"/>
                  </a:lnTo>
                  <a:lnTo>
                    <a:pt x="43092" y="177312"/>
                  </a:lnTo>
                  <a:lnTo>
                    <a:pt x="43415" y="176774"/>
                  </a:lnTo>
                  <a:lnTo>
                    <a:pt x="43630" y="176237"/>
                  </a:lnTo>
                  <a:lnTo>
                    <a:pt x="43630" y="176022"/>
                  </a:lnTo>
                  <a:lnTo>
                    <a:pt x="43630" y="175807"/>
                  </a:lnTo>
                  <a:lnTo>
                    <a:pt x="43415" y="175592"/>
                  </a:lnTo>
                  <a:lnTo>
                    <a:pt x="43200" y="175377"/>
                  </a:lnTo>
                  <a:lnTo>
                    <a:pt x="42770" y="175377"/>
                  </a:lnTo>
                  <a:lnTo>
                    <a:pt x="42233" y="175270"/>
                  </a:lnTo>
                  <a:lnTo>
                    <a:pt x="39654" y="175162"/>
                  </a:lnTo>
                  <a:lnTo>
                    <a:pt x="37504" y="174840"/>
                  </a:lnTo>
                  <a:lnTo>
                    <a:pt x="35678" y="174303"/>
                  </a:lnTo>
                  <a:lnTo>
                    <a:pt x="33958" y="173658"/>
                  </a:lnTo>
                  <a:lnTo>
                    <a:pt x="32669" y="172906"/>
                  </a:lnTo>
                  <a:lnTo>
                    <a:pt x="31487" y="171938"/>
                  </a:lnTo>
                  <a:lnTo>
                    <a:pt x="30519" y="170971"/>
                  </a:lnTo>
                  <a:lnTo>
                    <a:pt x="29767" y="170004"/>
                  </a:lnTo>
                  <a:lnTo>
                    <a:pt x="29230" y="169037"/>
                  </a:lnTo>
                  <a:lnTo>
                    <a:pt x="28693" y="168070"/>
                  </a:lnTo>
                  <a:lnTo>
                    <a:pt x="28370" y="167210"/>
                  </a:lnTo>
                  <a:lnTo>
                    <a:pt x="28155" y="166458"/>
                  </a:lnTo>
                  <a:lnTo>
                    <a:pt x="27940" y="165276"/>
                  </a:lnTo>
                  <a:lnTo>
                    <a:pt x="27940" y="164739"/>
                  </a:lnTo>
                  <a:lnTo>
                    <a:pt x="27940" y="72214"/>
                  </a:lnTo>
                  <a:lnTo>
                    <a:pt x="29230" y="72107"/>
                  </a:lnTo>
                  <a:lnTo>
                    <a:pt x="30304" y="71784"/>
                  </a:lnTo>
                  <a:lnTo>
                    <a:pt x="31379" y="71140"/>
                  </a:lnTo>
                  <a:lnTo>
                    <a:pt x="32346" y="70387"/>
                  </a:lnTo>
                  <a:lnTo>
                    <a:pt x="33098" y="69528"/>
                  </a:lnTo>
                  <a:lnTo>
                    <a:pt x="33636" y="68453"/>
                  </a:lnTo>
                  <a:lnTo>
                    <a:pt x="33958" y="67271"/>
                  </a:lnTo>
                  <a:lnTo>
                    <a:pt x="34066" y="66089"/>
                  </a:lnTo>
                  <a:lnTo>
                    <a:pt x="33958" y="64799"/>
                  </a:lnTo>
                  <a:lnTo>
                    <a:pt x="33636" y="63725"/>
                  </a:lnTo>
                  <a:lnTo>
                    <a:pt x="33098" y="62650"/>
                  </a:lnTo>
                  <a:lnTo>
                    <a:pt x="32346" y="61683"/>
                  </a:lnTo>
                  <a:lnTo>
                    <a:pt x="31379" y="61038"/>
                  </a:lnTo>
                  <a:lnTo>
                    <a:pt x="30304" y="60393"/>
                  </a:lnTo>
                  <a:lnTo>
                    <a:pt x="29230" y="60071"/>
                  </a:lnTo>
                  <a:lnTo>
                    <a:pt x="27940" y="59964"/>
                  </a:lnTo>
                  <a:lnTo>
                    <a:pt x="27940" y="30734"/>
                  </a:lnTo>
                  <a:lnTo>
                    <a:pt x="28048" y="28585"/>
                  </a:lnTo>
                  <a:lnTo>
                    <a:pt x="28155" y="26543"/>
                  </a:lnTo>
                  <a:lnTo>
                    <a:pt x="28263" y="24824"/>
                  </a:lnTo>
                  <a:lnTo>
                    <a:pt x="28585" y="23212"/>
                  </a:lnTo>
                  <a:lnTo>
                    <a:pt x="29122" y="20418"/>
                  </a:lnTo>
                  <a:lnTo>
                    <a:pt x="29552" y="17946"/>
                  </a:lnTo>
                  <a:lnTo>
                    <a:pt x="29875" y="15797"/>
                  </a:lnTo>
                  <a:lnTo>
                    <a:pt x="29982" y="14830"/>
                  </a:lnTo>
                  <a:lnTo>
                    <a:pt x="29982" y="13863"/>
                  </a:lnTo>
                  <a:lnTo>
                    <a:pt x="29767" y="12895"/>
                  </a:lnTo>
                  <a:lnTo>
                    <a:pt x="29445" y="11821"/>
                  </a:lnTo>
                  <a:lnTo>
                    <a:pt x="29015" y="10746"/>
                  </a:lnTo>
                  <a:lnTo>
                    <a:pt x="28478" y="9672"/>
                  </a:lnTo>
                  <a:lnTo>
                    <a:pt x="23212" y="752"/>
                  </a:lnTo>
                  <a:lnTo>
                    <a:pt x="22890" y="430"/>
                  </a:lnTo>
                  <a:lnTo>
                    <a:pt x="22567" y="215"/>
                  </a:lnTo>
                  <a:lnTo>
                    <a:pt x="22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190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46423" y="17624"/>
                  </a:moveTo>
                  <a:lnTo>
                    <a:pt x="46961" y="17839"/>
                  </a:lnTo>
                  <a:lnTo>
                    <a:pt x="47498" y="18161"/>
                  </a:lnTo>
                  <a:lnTo>
                    <a:pt x="48035" y="18484"/>
                  </a:lnTo>
                  <a:lnTo>
                    <a:pt x="48358" y="19021"/>
                  </a:lnTo>
                  <a:lnTo>
                    <a:pt x="48680" y="19558"/>
                  </a:lnTo>
                  <a:lnTo>
                    <a:pt x="48895" y="20095"/>
                  </a:lnTo>
                  <a:lnTo>
                    <a:pt x="48895" y="20740"/>
                  </a:lnTo>
                  <a:lnTo>
                    <a:pt x="48895" y="21600"/>
                  </a:lnTo>
                  <a:lnTo>
                    <a:pt x="48572" y="22245"/>
                  </a:lnTo>
                  <a:lnTo>
                    <a:pt x="48143" y="22889"/>
                  </a:lnTo>
                  <a:lnTo>
                    <a:pt x="47605" y="23427"/>
                  </a:lnTo>
                  <a:lnTo>
                    <a:pt x="46961" y="22352"/>
                  </a:lnTo>
                  <a:lnTo>
                    <a:pt x="46638" y="21922"/>
                  </a:lnTo>
                  <a:lnTo>
                    <a:pt x="46101" y="21707"/>
                  </a:lnTo>
                  <a:lnTo>
                    <a:pt x="45564" y="21707"/>
                  </a:lnTo>
                  <a:lnTo>
                    <a:pt x="45026" y="21815"/>
                  </a:lnTo>
                  <a:lnTo>
                    <a:pt x="44059" y="23534"/>
                  </a:lnTo>
                  <a:lnTo>
                    <a:pt x="43414" y="22997"/>
                  </a:lnTo>
                  <a:lnTo>
                    <a:pt x="42984" y="22352"/>
                  </a:lnTo>
                  <a:lnTo>
                    <a:pt x="42662" y="21600"/>
                  </a:lnTo>
                  <a:lnTo>
                    <a:pt x="42555" y="20740"/>
                  </a:lnTo>
                  <a:lnTo>
                    <a:pt x="42662" y="20095"/>
                  </a:lnTo>
                  <a:lnTo>
                    <a:pt x="42770" y="19558"/>
                  </a:lnTo>
                  <a:lnTo>
                    <a:pt x="43092" y="19021"/>
                  </a:lnTo>
                  <a:lnTo>
                    <a:pt x="43522" y="18484"/>
                  </a:lnTo>
                  <a:lnTo>
                    <a:pt x="43952" y="18161"/>
                  </a:lnTo>
                  <a:lnTo>
                    <a:pt x="44489" y="17839"/>
                  </a:lnTo>
                  <a:lnTo>
                    <a:pt x="45134" y="17624"/>
                  </a:lnTo>
                  <a:close/>
                  <a:moveTo>
                    <a:pt x="44704" y="29122"/>
                  </a:moveTo>
                  <a:lnTo>
                    <a:pt x="45886" y="30197"/>
                  </a:lnTo>
                  <a:lnTo>
                    <a:pt x="47068" y="31271"/>
                  </a:lnTo>
                  <a:lnTo>
                    <a:pt x="48465" y="32346"/>
                  </a:lnTo>
                  <a:lnTo>
                    <a:pt x="49969" y="33421"/>
                  </a:lnTo>
                  <a:lnTo>
                    <a:pt x="89085" y="103593"/>
                  </a:lnTo>
                  <a:lnTo>
                    <a:pt x="3224" y="103593"/>
                  </a:lnTo>
                  <a:lnTo>
                    <a:pt x="44704" y="29122"/>
                  </a:lnTo>
                  <a:close/>
                  <a:moveTo>
                    <a:pt x="104237" y="0"/>
                  </a:moveTo>
                  <a:lnTo>
                    <a:pt x="102625" y="215"/>
                  </a:lnTo>
                  <a:lnTo>
                    <a:pt x="100906" y="430"/>
                  </a:lnTo>
                  <a:lnTo>
                    <a:pt x="99079" y="860"/>
                  </a:lnTo>
                  <a:lnTo>
                    <a:pt x="98005" y="1182"/>
                  </a:lnTo>
                  <a:lnTo>
                    <a:pt x="96823" y="1612"/>
                  </a:lnTo>
                  <a:lnTo>
                    <a:pt x="95748" y="2042"/>
                  </a:lnTo>
                  <a:lnTo>
                    <a:pt x="94673" y="2579"/>
                  </a:lnTo>
                  <a:lnTo>
                    <a:pt x="92417" y="3869"/>
                  </a:lnTo>
                  <a:lnTo>
                    <a:pt x="90267" y="5373"/>
                  </a:lnTo>
                  <a:lnTo>
                    <a:pt x="88118" y="6985"/>
                  </a:lnTo>
                  <a:lnTo>
                    <a:pt x="86076" y="8812"/>
                  </a:lnTo>
                  <a:lnTo>
                    <a:pt x="81778" y="12681"/>
                  </a:lnTo>
                  <a:lnTo>
                    <a:pt x="79306" y="14937"/>
                  </a:lnTo>
                  <a:lnTo>
                    <a:pt x="76727" y="17194"/>
                  </a:lnTo>
                  <a:lnTo>
                    <a:pt x="74256" y="19236"/>
                  </a:lnTo>
                  <a:lnTo>
                    <a:pt x="71677" y="21170"/>
                  </a:lnTo>
                  <a:lnTo>
                    <a:pt x="70387" y="21922"/>
                  </a:lnTo>
                  <a:lnTo>
                    <a:pt x="69098" y="22675"/>
                  </a:lnTo>
                  <a:lnTo>
                    <a:pt x="67915" y="23427"/>
                  </a:lnTo>
                  <a:lnTo>
                    <a:pt x="66626" y="23964"/>
                  </a:lnTo>
                  <a:lnTo>
                    <a:pt x="65336" y="24394"/>
                  </a:lnTo>
                  <a:lnTo>
                    <a:pt x="64047" y="24716"/>
                  </a:lnTo>
                  <a:lnTo>
                    <a:pt x="62757" y="24931"/>
                  </a:lnTo>
                  <a:lnTo>
                    <a:pt x="61468" y="25039"/>
                  </a:lnTo>
                  <a:lnTo>
                    <a:pt x="60608" y="24931"/>
                  </a:lnTo>
                  <a:lnTo>
                    <a:pt x="59748" y="24824"/>
                  </a:lnTo>
                  <a:lnTo>
                    <a:pt x="58889" y="24501"/>
                  </a:lnTo>
                  <a:lnTo>
                    <a:pt x="58029" y="24072"/>
                  </a:lnTo>
                  <a:lnTo>
                    <a:pt x="57169" y="23642"/>
                  </a:lnTo>
                  <a:lnTo>
                    <a:pt x="56417" y="23212"/>
                  </a:lnTo>
                  <a:lnTo>
                    <a:pt x="54913" y="22030"/>
                  </a:lnTo>
                  <a:lnTo>
                    <a:pt x="53516" y="20740"/>
                  </a:lnTo>
                  <a:lnTo>
                    <a:pt x="52441" y="19558"/>
                  </a:lnTo>
                  <a:lnTo>
                    <a:pt x="51474" y="18376"/>
                  </a:lnTo>
                  <a:lnTo>
                    <a:pt x="50829" y="17516"/>
                  </a:lnTo>
                  <a:lnTo>
                    <a:pt x="50077" y="16549"/>
                  </a:lnTo>
                  <a:lnTo>
                    <a:pt x="49217" y="15797"/>
                  </a:lnTo>
                  <a:lnTo>
                    <a:pt x="48143" y="15260"/>
                  </a:lnTo>
                  <a:lnTo>
                    <a:pt x="47068" y="14830"/>
                  </a:lnTo>
                  <a:lnTo>
                    <a:pt x="45886" y="14722"/>
                  </a:lnTo>
                  <a:lnTo>
                    <a:pt x="44704" y="14830"/>
                  </a:lnTo>
                  <a:lnTo>
                    <a:pt x="43629" y="15152"/>
                  </a:lnTo>
                  <a:lnTo>
                    <a:pt x="42555" y="15690"/>
                  </a:lnTo>
                  <a:lnTo>
                    <a:pt x="41587" y="16442"/>
                  </a:lnTo>
                  <a:lnTo>
                    <a:pt x="40835" y="17301"/>
                  </a:lnTo>
                  <a:lnTo>
                    <a:pt x="40190" y="18376"/>
                  </a:lnTo>
                  <a:lnTo>
                    <a:pt x="39868" y="19451"/>
                  </a:lnTo>
                  <a:lnTo>
                    <a:pt x="39761" y="20633"/>
                  </a:lnTo>
                  <a:lnTo>
                    <a:pt x="39761" y="21815"/>
                  </a:lnTo>
                  <a:lnTo>
                    <a:pt x="40083" y="22889"/>
                  </a:lnTo>
                  <a:lnTo>
                    <a:pt x="40620" y="24072"/>
                  </a:lnTo>
                  <a:lnTo>
                    <a:pt x="41265" y="24931"/>
                  </a:lnTo>
                  <a:lnTo>
                    <a:pt x="42447" y="26436"/>
                  </a:lnTo>
                  <a:lnTo>
                    <a:pt x="31701" y="45779"/>
                  </a:lnTo>
                  <a:lnTo>
                    <a:pt x="17624" y="71462"/>
                  </a:lnTo>
                  <a:lnTo>
                    <a:pt x="0" y="103593"/>
                  </a:lnTo>
                  <a:lnTo>
                    <a:pt x="0" y="110363"/>
                  </a:lnTo>
                  <a:lnTo>
                    <a:pt x="6770" y="110363"/>
                  </a:lnTo>
                  <a:lnTo>
                    <a:pt x="9134" y="112190"/>
                  </a:lnTo>
                  <a:lnTo>
                    <a:pt x="11498" y="114017"/>
                  </a:lnTo>
                  <a:lnTo>
                    <a:pt x="14077" y="115629"/>
                  </a:lnTo>
                  <a:lnTo>
                    <a:pt x="16656" y="117241"/>
                  </a:lnTo>
                  <a:lnTo>
                    <a:pt x="19343" y="118638"/>
                  </a:lnTo>
                  <a:lnTo>
                    <a:pt x="22137" y="119927"/>
                  </a:lnTo>
                  <a:lnTo>
                    <a:pt x="24931" y="121002"/>
                  </a:lnTo>
                  <a:lnTo>
                    <a:pt x="27832" y="122076"/>
                  </a:lnTo>
                  <a:lnTo>
                    <a:pt x="27832" y="128739"/>
                  </a:lnTo>
                  <a:lnTo>
                    <a:pt x="64477" y="128739"/>
                  </a:lnTo>
                  <a:lnTo>
                    <a:pt x="64477" y="122076"/>
                  </a:lnTo>
                  <a:lnTo>
                    <a:pt x="67378" y="121002"/>
                  </a:lnTo>
                  <a:lnTo>
                    <a:pt x="70172" y="119927"/>
                  </a:lnTo>
                  <a:lnTo>
                    <a:pt x="72966" y="118638"/>
                  </a:lnTo>
                  <a:lnTo>
                    <a:pt x="75653" y="117241"/>
                  </a:lnTo>
                  <a:lnTo>
                    <a:pt x="78232" y="115629"/>
                  </a:lnTo>
                  <a:lnTo>
                    <a:pt x="80703" y="114017"/>
                  </a:lnTo>
                  <a:lnTo>
                    <a:pt x="83175" y="112190"/>
                  </a:lnTo>
                  <a:lnTo>
                    <a:pt x="85432" y="110363"/>
                  </a:lnTo>
                  <a:lnTo>
                    <a:pt x="92202" y="110363"/>
                  </a:lnTo>
                  <a:lnTo>
                    <a:pt x="92202" y="103593"/>
                  </a:lnTo>
                  <a:lnTo>
                    <a:pt x="54483" y="35785"/>
                  </a:lnTo>
                  <a:lnTo>
                    <a:pt x="56095" y="36322"/>
                  </a:lnTo>
                  <a:lnTo>
                    <a:pt x="57814" y="36752"/>
                  </a:lnTo>
                  <a:lnTo>
                    <a:pt x="59641" y="36967"/>
                  </a:lnTo>
                  <a:lnTo>
                    <a:pt x="61468" y="37074"/>
                  </a:lnTo>
                  <a:lnTo>
                    <a:pt x="63617" y="36967"/>
                  </a:lnTo>
                  <a:lnTo>
                    <a:pt x="65659" y="36752"/>
                  </a:lnTo>
                  <a:lnTo>
                    <a:pt x="67701" y="36322"/>
                  </a:lnTo>
                  <a:lnTo>
                    <a:pt x="69635" y="35677"/>
                  </a:lnTo>
                  <a:lnTo>
                    <a:pt x="71569" y="34925"/>
                  </a:lnTo>
                  <a:lnTo>
                    <a:pt x="73503" y="34173"/>
                  </a:lnTo>
                  <a:lnTo>
                    <a:pt x="75223" y="33098"/>
                  </a:lnTo>
                  <a:lnTo>
                    <a:pt x="77050" y="32131"/>
                  </a:lnTo>
                  <a:lnTo>
                    <a:pt x="78769" y="30949"/>
                  </a:lnTo>
                  <a:lnTo>
                    <a:pt x="80488" y="29660"/>
                  </a:lnTo>
                  <a:lnTo>
                    <a:pt x="83712" y="27080"/>
                  </a:lnTo>
                  <a:lnTo>
                    <a:pt x="86936" y="24286"/>
                  </a:lnTo>
                  <a:lnTo>
                    <a:pt x="89945" y="21600"/>
                  </a:lnTo>
                  <a:lnTo>
                    <a:pt x="93276" y="18591"/>
                  </a:lnTo>
                  <a:lnTo>
                    <a:pt x="94888" y="17194"/>
                  </a:lnTo>
                  <a:lnTo>
                    <a:pt x="96500" y="15904"/>
                  </a:lnTo>
                  <a:lnTo>
                    <a:pt x="98005" y="14722"/>
                  </a:lnTo>
                  <a:lnTo>
                    <a:pt x="99402" y="13755"/>
                  </a:lnTo>
                  <a:lnTo>
                    <a:pt x="100799" y="13003"/>
                  </a:lnTo>
                  <a:lnTo>
                    <a:pt x="102088" y="12573"/>
                  </a:lnTo>
                  <a:lnTo>
                    <a:pt x="104022" y="12251"/>
                  </a:lnTo>
                  <a:lnTo>
                    <a:pt x="105742" y="12143"/>
                  </a:lnTo>
                  <a:lnTo>
                    <a:pt x="107354" y="12251"/>
                  </a:lnTo>
                  <a:lnTo>
                    <a:pt x="108966" y="12466"/>
                  </a:lnTo>
                  <a:lnTo>
                    <a:pt x="110363" y="13003"/>
                  </a:lnTo>
                  <a:lnTo>
                    <a:pt x="111867" y="13648"/>
                  </a:lnTo>
                  <a:lnTo>
                    <a:pt x="114984" y="15367"/>
                  </a:lnTo>
                  <a:lnTo>
                    <a:pt x="118315" y="17087"/>
                  </a:lnTo>
                  <a:lnTo>
                    <a:pt x="120142" y="17946"/>
                  </a:lnTo>
                  <a:lnTo>
                    <a:pt x="122076" y="18806"/>
                  </a:lnTo>
                  <a:lnTo>
                    <a:pt x="122076" y="18591"/>
                  </a:lnTo>
                  <a:lnTo>
                    <a:pt x="121968" y="15260"/>
                  </a:lnTo>
                  <a:lnTo>
                    <a:pt x="121646" y="12573"/>
                  </a:lnTo>
                  <a:lnTo>
                    <a:pt x="121216" y="10102"/>
                  </a:lnTo>
                  <a:lnTo>
                    <a:pt x="120786" y="8060"/>
                  </a:lnTo>
                  <a:lnTo>
                    <a:pt x="120464" y="6233"/>
                  </a:lnTo>
                  <a:lnTo>
                    <a:pt x="120142" y="4406"/>
                  </a:lnTo>
                  <a:lnTo>
                    <a:pt x="118207" y="3331"/>
                  </a:lnTo>
                  <a:lnTo>
                    <a:pt x="116166" y="2364"/>
                  </a:lnTo>
                  <a:lnTo>
                    <a:pt x="113801" y="1397"/>
                  </a:lnTo>
                  <a:lnTo>
                    <a:pt x="112619" y="967"/>
                  </a:lnTo>
                  <a:lnTo>
                    <a:pt x="111437" y="645"/>
                  </a:lnTo>
                  <a:lnTo>
                    <a:pt x="110040" y="430"/>
                  </a:lnTo>
                  <a:lnTo>
                    <a:pt x="108751" y="215"/>
                  </a:lnTo>
                  <a:lnTo>
                    <a:pt x="107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0491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76942" y="17624"/>
                  </a:moveTo>
                  <a:lnTo>
                    <a:pt x="77587" y="17839"/>
                  </a:lnTo>
                  <a:lnTo>
                    <a:pt x="78124" y="18161"/>
                  </a:lnTo>
                  <a:lnTo>
                    <a:pt x="78554" y="18484"/>
                  </a:lnTo>
                  <a:lnTo>
                    <a:pt x="78984" y="19021"/>
                  </a:lnTo>
                  <a:lnTo>
                    <a:pt x="79306" y="19558"/>
                  </a:lnTo>
                  <a:lnTo>
                    <a:pt x="79414" y="20095"/>
                  </a:lnTo>
                  <a:lnTo>
                    <a:pt x="79521" y="20740"/>
                  </a:lnTo>
                  <a:lnTo>
                    <a:pt x="79414" y="21600"/>
                  </a:lnTo>
                  <a:lnTo>
                    <a:pt x="79092" y="22352"/>
                  </a:lnTo>
                  <a:lnTo>
                    <a:pt x="78662" y="22997"/>
                  </a:lnTo>
                  <a:lnTo>
                    <a:pt x="78017" y="23534"/>
                  </a:lnTo>
                  <a:lnTo>
                    <a:pt x="77050" y="21815"/>
                  </a:lnTo>
                  <a:lnTo>
                    <a:pt x="76512" y="21707"/>
                  </a:lnTo>
                  <a:lnTo>
                    <a:pt x="75975" y="21707"/>
                  </a:lnTo>
                  <a:lnTo>
                    <a:pt x="75438" y="21922"/>
                  </a:lnTo>
                  <a:lnTo>
                    <a:pt x="75115" y="22352"/>
                  </a:lnTo>
                  <a:lnTo>
                    <a:pt x="74471" y="23427"/>
                  </a:lnTo>
                  <a:lnTo>
                    <a:pt x="73933" y="22889"/>
                  </a:lnTo>
                  <a:lnTo>
                    <a:pt x="73504" y="22245"/>
                  </a:lnTo>
                  <a:lnTo>
                    <a:pt x="73181" y="21600"/>
                  </a:lnTo>
                  <a:lnTo>
                    <a:pt x="73181" y="20740"/>
                  </a:lnTo>
                  <a:lnTo>
                    <a:pt x="73181" y="20095"/>
                  </a:lnTo>
                  <a:lnTo>
                    <a:pt x="73396" y="19558"/>
                  </a:lnTo>
                  <a:lnTo>
                    <a:pt x="73718" y="19021"/>
                  </a:lnTo>
                  <a:lnTo>
                    <a:pt x="74041" y="18484"/>
                  </a:lnTo>
                  <a:lnTo>
                    <a:pt x="74578" y="18161"/>
                  </a:lnTo>
                  <a:lnTo>
                    <a:pt x="75115" y="17839"/>
                  </a:lnTo>
                  <a:lnTo>
                    <a:pt x="75653" y="17624"/>
                  </a:lnTo>
                  <a:close/>
                  <a:moveTo>
                    <a:pt x="77372" y="29122"/>
                  </a:moveTo>
                  <a:lnTo>
                    <a:pt x="118852" y="103593"/>
                  </a:lnTo>
                  <a:lnTo>
                    <a:pt x="32991" y="103593"/>
                  </a:lnTo>
                  <a:lnTo>
                    <a:pt x="72107" y="33421"/>
                  </a:lnTo>
                  <a:lnTo>
                    <a:pt x="73611" y="32346"/>
                  </a:lnTo>
                  <a:lnTo>
                    <a:pt x="75008" y="31271"/>
                  </a:lnTo>
                  <a:lnTo>
                    <a:pt x="76190" y="30197"/>
                  </a:lnTo>
                  <a:lnTo>
                    <a:pt x="77372" y="29122"/>
                  </a:lnTo>
                  <a:close/>
                  <a:moveTo>
                    <a:pt x="14830" y="0"/>
                  </a:moveTo>
                  <a:lnTo>
                    <a:pt x="13325" y="215"/>
                  </a:lnTo>
                  <a:lnTo>
                    <a:pt x="12036" y="430"/>
                  </a:lnTo>
                  <a:lnTo>
                    <a:pt x="10639" y="645"/>
                  </a:lnTo>
                  <a:lnTo>
                    <a:pt x="9457" y="967"/>
                  </a:lnTo>
                  <a:lnTo>
                    <a:pt x="8275" y="1397"/>
                  </a:lnTo>
                  <a:lnTo>
                    <a:pt x="6018" y="2364"/>
                  </a:lnTo>
                  <a:lnTo>
                    <a:pt x="3869" y="3331"/>
                  </a:lnTo>
                  <a:lnTo>
                    <a:pt x="1934" y="4406"/>
                  </a:lnTo>
                  <a:lnTo>
                    <a:pt x="1612" y="6233"/>
                  </a:lnTo>
                  <a:lnTo>
                    <a:pt x="1290" y="8060"/>
                  </a:lnTo>
                  <a:lnTo>
                    <a:pt x="860" y="10102"/>
                  </a:lnTo>
                  <a:lnTo>
                    <a:pt x="430" y="12573"/>
                  </a:lnTo>
                  <a:lnTo>
                    <a:pt x="108" y="15260"/>
                  </a:lnTo>
                  <a:lnTo>
                    <a:pt x="0" y="18591"/>
                  </a:lnTo>
                  <a:lnTo>
                    <a:pt x="0" y="18806"/>
                  </a:lnTo>
                  <a:lnTo>
                    <a:pt x="1934" y="17946"/>
                  </a:lnTo>
                  <a:lnTo>
                    <a:pt x="3761" y="17087"/>
                  </a:lnTo>
                  <a:lnTo>
                    <a:pt x="7092" y="15367"/>
                  </a:lnTo>
                  <a:lnTo>
                    <a:pt x="10209" y="13648"/>
                  </a:lnTo>
                  <a:lnTo>
                    <a:pt x="11713" y="13003"/>
                  </a:lnTo>
                  <a:lnTo>
                    <a:pt x="13110" y="12466"/>
                  </a:lnTo>
                  <a:lnTo>
                    <a:pt x="14722" y="12251"/>
                  </a:lnTo>
                  <a:lnTo>
                    <a:pt x="16334" y="12143"/>
                  </a:lnTo>
                  <a:lnTo>
                    <a:pt x="18054" y="12251"/>
                  </a:lnTo>
                  <a:lnTo>
                    <a:pt x="19988" y="12573"/>
                  </a:lnTo>
                  <a:lnTo>
                    <a:pt x="21277" y="13003"/>
                  </a:lnTo>
                  <a:lnTo>
                    <a:pt x="22674" y="13755"/>
                  </a:lnTo>
                  <a:lnTo>
                    <a:pt x="24071" y="14722"/>
                  </a:lnTo>
                  <a:lnTo>
                    <a:pt x="25576" y="15904"/>
                  </a:lnTo>
                  <a:lnTo>
                    <a:pt x="27188" y="17194"/>
                  </a:lnTo>
                  <a:lnTo>
                    <a:pt x="28800" y="18591"/>
                  </a:lnTo>
                  <a:lnTo>
                    <a:pt x="32131" y="21600"/>
                  </a:lnTo>
                  <a:lnTo>
                    <a:pt x="35140" y="24286"/>
                  </a:lnTo>
                  <a:lnTo>
                    <a:pt x="38364" y="27080"/>
                  </a:lnTo>
                  <a:lnTo>
                    <a:pt x="41588" y="29660"/>
                  </a:lnTo>
                  <a:lnTo>
                    <a:pt x="43307" y="30949"/>
                  </a:lnTo>
                  <a:lnTo>
                    <a:pt x="45026" y="32131"/>
                  </a:lnTo>
                  <a:lnTo>
                    <a:pt x="46853" y="33098"/>
                  </a:lnTo>
                  <a:lnTo>
                    <a:pt x="48573" y="34173"/>
                  </a:lnTo>
                  <a:lnTo>
                    <a:pt x="50507" y="34925"/>
                  </a:lnTo>
                  <a:lnTo>
                    <a:pt x="52441" y="35677"/>
                  </a:lnTo>
                  <a:lnTo>
                    <a:pt x="54375" y="36322"/>
                  </a:lnTo>
                  <a:lnTo>
                    <a:pt x="56417" y="36752"/>
                  </a:lnTo>
                  <a:lnTo>
                    <a:pt x="58459" y="36967"/>
                  </a:lnTo>
                  <a:lnTo>
                    <a:pt x="60608" y="37074"/>
                  </a:lnTo>
                  <a:lnTo>
                    <a:pt x="62435" y="36967"/>
                  </a:lnTo>
                  <a:lnTo>
                    <a:pt x="64262" y="36752"/>
                  </a:lnTo>
                  <a:lnTo>
                    <a:pt x="65981" y="36322"/>
                  </a:lnTo>
                  <a:lnTo>
                    <a:pt x="67593" y="35785"/>
                  </a:lnTo>
                  <a:lnTo>
                    <a:pt x="29874" y="103593"/>
                  </a:lnTo>
                  <a:lnTo>
                    <a:pt x="29874" y="110363"/>
                  </a:lnTo>
                  <a:lnTo>
                    <a:pt x="36644" y="110363"/>
                  </a:lnTo>
                  <a:lnTo>
                    <a:pt x="38901" y="112190"/>
                  </a:lnTo>
                  <a:lnTo>
                    <a:pt x="41373" y="114017"/>
                  </a:lnTo>
                  <a:lnTo>
                    <a:pt x="43844" y="115629"/>
                  </a:lnTo>
                  <a:lnTo>
                    <a:pt x="46423" y="117241"/>
                  </a:lnTo>
                  <a:lnTo>
                    <a:pt x="49110" y="118638"/>
                  </a:lnTo>
                  <a:lnTo>
                    <a:pt x="51904" y="119927"/>
                  </a:lnTo>
                  <a:lnTo>
                    <a:pt x="54698" y="121002"/>
                  </a:lnTo>
                  <a:lnTo>
                    <a:pt x="57599" y="122076"/>
                  </a:lnTo>
                  <a:lnTo>
                    <a:pt x="57599" y="128739"/>
                  </a:lnTo>
                  <a:lnTo>
                    <a:pt x="94244" y="128739"/>
                  </a:lnTo>
                  <a:lnTo>
                    <a:pt x="94244" y="122076"/>
                  </a:lnTo>
                  <a:lnTo>
                    <a:pt x="97145" y="121002"/>
                  </a:lnTo>
                  <a:lnTo>
                    <a:pt x="99939" y="119927"/>
                  </a:lnTo>
                  <a:lnTo>
                    <a:pt x="102733" y="118638"/>
                  </a:lnTo>
                  <a:lnTo>
                    <a:pt x="105420" y="117241"/>
                  </a:lnTo>
                  <a:lnTo>
                    <a:pt x="107999" y="115629"/>
                  </a:lnTo>
                  <a:lnTo>
                    <a:pt x="110578" y="114017"/>
                  </a:lnTo>
                  <a:lnTo>
                    <a:pt x="112942" y="112190"/>
                  </a:lnTo>
                  <a:lnTo>
                    <a:pt x="115306" y="110363"/>
                  </a:lnTo>
                  <a:lnTo>
                    <a:pt x="122076" y="110363"/>
                  </a:lnTo>
                  <a:lnTo>
                    <a:pt x="122076" y="103593"/>
                  </a:lnTo>
                  <a:lnTo>
                    <a:pt x="104452" y="71462"/>
                  </a:lnTo>
                  <a:lnTo>
                    <a:pt x="90375" y="45779"/>
                  </a:lnTo>
                  <a:lnTo>
                    <a:pt x="79629" y="26436"/>
                  </a:lnTo>
                  <a:lnTo>
                    <a:pt x="80811" y="24931"/>
                  </a:lnTo>
                  <a:lnTo>
                    <a:pt x="81456" y="24072"/>
                  </a:lnTo>
                  <a:lnTo>
                    <a:pt x="81993" y="22889"/>
                  </a:lnTo>
                  <a:lnTo>
                    <a:pt x="82315" y="21815"/>
                  </a:lnTo>
                  <a:lnTo>
                    <a:pt x="82315" y="20633"/>
                  </a:lnTo>
                  <a:lnTo>
                    <a:pt x="82208" y="19451"/>
                  </a:lnTo>
                  <a:lnTo>
                    <a:pt x="81886" y="18376"/>
                  </a:lnTo>
                  <a:lnTo>
                    <a:pt x="81241" y="17301"/>
                  </a:lnTo>
                  <a:lnTo>
                    <a:pt x="80489" y="16442"/>
                  </a:lnTo>
                  <a:lnTo>
                    <a:pt x="79521" y="15690"/>
                  </a:lnTo>
                  <a:lnTo>
                    <a:pt x="78447" y="15152"/>
                  </a:lnTo>
                  <a:lnTo>
                    <a:pt x="77372" y="14830"/>
                  </a:lnTo>
                  <a:lnTo>
                    <a:pt x="76190" y="14722"/>
                  </a:lnTo>
                  <a:lnTo>
                    <a:pt x="75008" y="14830"/>
                  </a:lnTo>
                  <a:lnTo>
                    <a:pt x="73933" y="15260"/>
                  </a:lnTo>
                  <a:lnTo>
                    <a:pt x="72859" y="15797"/>
                  </a:lnTo>
                  <a:lnTo>
                    <a:pt x="71999" y="16549"/>
                  </a:lnTo>
                  <a:lnTo>
                    <a:pt x="71247" y="17516"/>
                  </a:lnTo>
                  <a:lnTo>
                    <a:pt x="70602" y="18376"/>
                  </a:lnTo>
                  <a:lnTo>
                    <a:pt x="69635" y="19558"/>
                  </a:lnTo>
                  <a:lnTo>
                    <a:pt x="68560" y="20740"/>
                  </a:lnTo>
                  <a:lnTo>
                    <a:pt x="67163" y="22030"/>
                  </a:lnTo>
                  <a:lnTo>
                    <a:pt x="65659" y="23212"/>
                  </a:lnTo>
                  <a:lnTo>
                    <a:pt x="64907" y="23642"/>
                  </a:lnTo>
                  <a:lnTo>
                    <a:pt x="64047" y="24072"/>
                  </a:lnTo>
                  <a:lnTo>
                    <a:pt x="63187" y="24501"/>
                  </a:lnTo>
                  <a:lnTo>
                    <a:pt x="62328" y="24824"/>
                  </a:lnTo>
                  <a:lnTo>
                    <a:pt x="61468" y="24931"/>
                  </a:lnTo>
                  <a:lnTo>
                    <a:pt x="60608" y="25039"/>
                  </a:lnTo>
                  <a:lnTo>
                    <a:pt x="59319" y="24931"/>
                  </a:lnTo>
                  <a:lnTo>
                    <a:pt x="58029" y="24716"/>
                  </a:lnTo>
                  <a:lnTo>
                    <a:pt x="56740" y="24394"/>
                  </a:lnTo>
                  <a:lnTo>
                    <a:pt x="55450" y="23964"/>
                  </a:lnTo>
                  <a:lnTo>
                    <a:pt x="54161" y="23427"/>
                  </a:lnTo>
                  <a:lnTo>
                    <a:pt x="52978" y="22675"/>
                  </a:lnTo>
                  <a:lnTo>
                    <a:pt x="51689" y="21922"/>
                  </a:lnTo>
                  <a:lnTo>
                    <a:pt x="50399" y="21170"/>
                  </a:lnTo>
                  <a:lnTo>
                    <a:pt x="47820" y="19236"/>
                  </a:lnTo>
                  <a:lnTo>
                    <a:pt x="45349" y="17194"/>
                  </a:lnTo>
                  <a:lnTo>
                    <a:pt x="42770" y="14937"/>
                  </a:lnTo>
                  <a:lnTo>
                    <a:pt x="40298" y="12681"/>
                  </a:lnTo>
                  <a:lnTo>
                    <a:pt x="36000" y="8812"/>
                  </a:lnTo>
                  <a:lnTo>
                    <a:pt x="33958" y="6985"/>
                  </a:lnTo>
                  <a:lnTo>
                    <a:pt x="31809" y="5373"/>
                  </a:lnTo>
                  <a:lnTo>
                    <a:pt x="29659" y="3869"/>
                  </a:lnTo>
                  <a:lnTo>
                    <a:pt x="27403" y="2579"/>
                  </a:lnTo>
                  <a:lnTo>
                    <a:pt x="26328" y="2042"/>
                  </a:lnTo>
                  <a:lnTo>
                    <a:pt x="25253" y="1612"/>
                  </a:lnTo>
                  <a:lnTo>
                    <a:pt x="24071" y="1182"/>
                  </a:lnTo>
                  <a:lnTo>
                    <a:pt x="22997" y="860"/>
                  </a:lnTo>
                  <a:lnTo>
                    <a:pt x="21170" y="430"/>
                  </a:lnTo>
                  <a:lnTo>
                    <a:pt x="19451" y="215"/>
                  </a:lnTo>
                  <a:lnTo>
                    <a:pt x="17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557275" y="1341650"/>
            <a:ext cx="6029400" cy="2771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1737000" y="359700"/>
            <a:ext cx="7407000" cy="4424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85738" dist="9525" dir="5400000" algn="bl" rotWithShape="0">
              <a:srgbClr val="66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2" name="Google Shape;32;p5"/>
          <p:cNvCxnSpPr/>
          <p:nvPr/>
        </p:nvCxnSpPr>
        <p:spPr>
          <a:xfrm>
            <a:off x="2100325" y="1022209"/>
            <a:ext cx="7067700" cy="0"/>
          </a:xfrm>
          <a:prstGeom prst="straightConnector1">
            <a:avLst/>
          </a:prstGeom>
          <a:noFill/>
          <a:ln w="9525" cap="flat" cmpd="sng">
            <a:solidFill>
              <a:srgbClr val="E2D7D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5"/>
          <p:cNvSpPr/>
          <p:nvPr/>
        </p:nvSpPr>
        <p:spPr>
          <a:xfrm rot="-5400000">
            <a:off x="-262350" y="291375"/>
            <a:ext cx="2261700" cy="1017600"/>
          </a:xfrm>
          <a:prstGeom prst="chevron">
            <a:avLst>
              <a:gd name="adj" fmla="val 31570"/>
            </a:avLst>
          </a:prstGeom>
          <a:gradFill>
            <a:gsLst>
              <a:gs pos="0">
                <a:srgbClr val="AD0B2D"/>
              </a:gs>
              <a:gs pos="31000">
                <a:srgbClr val="AD0B2D"/>
              </a:gs>
              <a:gs pos="100000">
                <a:srgbClr val="8B0E3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" name="Google Shape;34;p5"/>
          <p:cNvGrpSpPr/>
          <p:nvPr/>
        </p:nvGrpSpPr>
        <p:grpSpPr>
          <a:xfrm>
            <a:off x="515476" y="363010"/>
            <a:ext cx="706249" cy="536972"/>
            <a:chOff x="519000" y="238125"/>
            <a:chExt cx="6582000" cy="5238750"/>
          </a:xfrm>
        </p:grpSpPr>
        <p:sp>
          <p:nvSpPr>
            <p:cNvPr id="35" name="Google Shape;35;p5"/>
            <p:cNvSpPr/>
            <p:nvPr/>
          </p:nvSpPr>
          <p:spPr>
            <a:xfrm>
              <a:off x="2928800" y="4770300"/>
              <a:ext cx="1762400" cy="306300"/>
            </a:xfrm>
            <a:custGeom>
              <a:avLst/>
              <a:gdLst/>
              <a:ahLst/>
              <a:cxnLst/>
              <a:rect l="l" t="t" r="r" b="b"/>
              <a:pathLst>
                <a:path w="70496" h="12252" extrusionOk="0">
                  <a:moveTo>
                    <a:pt x="6233" y="1"/>
                  </a:moveTo>
                  <a:lnTo>
                    <a:pt x="5051" y="108"/>
                  </a:lnTo>
                  <a:lnTo>
                    <a:pt x="3869" y="430"/>
                  </a:lnTo>
                  <a:lnTo>
                    <a:pt x="2902" y="968"/>
                  </a:lnTo>
                  <a:lnTo>
                    <a:pt x="1935" y="1720"/>
                  </a:lnTo>
                  <a:lnTo>
                    <a:pt x="1183" y="2580"/>
                  </a:lnTo>
                  <a:lnTo>
                    <a:pt x="538" y="3547"/>
                  </a:lnTo>
                  <a:lnTo>
                    <a:pt x="108" y="4621"/>
                  </a:lnTo>
                  <a:lnTo>
                    <a:pt x="1" y="5911"/>
                  </a:lnTo>
                  <a:lnTo>
                    <a:pt x="1" y="6556"/>
                  </a:lnTo>
                  <a:lnTo>
                    <a:pt x="1" y="7201"/>
                  </a:lnTo>
                  <a:lnTo>
                    <a:pt x="216" y="7738"/>
                  </a:lnTo>
                  <a:lnTo>
                    <a:pt x="323" y="8383"/>
                  </a:lnTo>
                  <a:lnTo>
                    <a:pt x="860" y="9457"/>
                  </a:lnTo>
                  <a:lnTo>
                    <a:pt x="1613" y="10424"/>
                  </a:lnTo>
                  <a:lnTo>
                    <a:pt x="2580" y="11177"/>
                  </a:lnTo>
                  <a:lnTo>
                    <a:pt x="3654" y="11821"/>
                  </a:lnTo>
                  <a:lnTo>
                    <a:pt x="4836" y="12144"/>
                  </a:lnTo>
                  <a:lnTo>
                    <a:pt x="5481" y="12251"/>
                  </a:lnTo>
                  <a:lnTo>
                    <a:pt x="65015" y="12251"/>
                  </a:lnTo>
                  <a:lnTo>
                    <a:pt x="65660" y="12144"/>
                  </a:lnTo>
                  <a:lnTo>
                    <a:pt x="66842" y="11821"/>
                  </a:lnTo>
                  <a:lnTo>
                    <a:pt x="67916" y="11177"/>
                  </a:lnTo>
                  <a:lnTo>
                    <a:pt x="68883" y="10424"/>
                  </a:lnTo>
                  <a:lnTo>
                    <a:pt x="69636" y="9457"/>
                  </a:lnTo>
                  <a:lnTo>
                    <a:pt x="70173" y="8383"/>
                  </a:lnTo>
                  <a:lnTo>
                    <a:pt x="70280" y="7738"/>
                  </a:lnTo>
                  <a:lnTo>
                    <a:pt x="70495" y="7201"/>
                  </a:lnTo>
                  <a:lnTo>
                    <a:pt x="70495" y="6556"/>
                  </a:lnTo>
                  <a:lnTo>
                    <a:pt x="70495" y="5911"/>
                  </a:lnTo>
                  <a:lnTo>
                    <a:pt x="70388" y="4621"/>
                  </a:lnTo>
                  <a:lnTo>
                    <a:pt x="69958" y="3547"/>
                  </a:lnTo>
                  <a:lnTo>
                    <a:pt x="69313" y="2580"/>
                  </a:lnTo>
                  <a:lnTo>
                    <a:pt x="68561" y="1720"/>
                  </a:lnTo>
                  <a:lnTo>
                    <a:pt x="67594" y="968"/>
                  </a:lnTo>
                  <a:lnTo>
                    <a:pt x="66627" y="430"/>
                  </a:lnTo>
                  <a:lnTo>
                    <a:pt x="65445" y="108"/>
                  </a:lnTo>
                  <a:lnTo>
                    <a:pt x="6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5"/>
            <p:cNvSpPr/>
            <p:nvPr/>
          </p:nvSpPr>
          <p:spPr>
            <a:xfrm>
              <a:off x="2190000" y="5170600"/>
              <a:ext cx="3240000" cy="306275"/>
            </a:xfrm>
            <a:custGeom>
              <a:avLst/>
              <a:gdLst/>
              <a:ahLst/>
              <a:cxnLst/>
              <a:rect l="l" t="t" r="r" b="b"/>
              <a:pathLst>
                <a:path w="129600" h="12251" extrusionOk="0">
                  <a:moveTo>
                    <a:pt x="6126" y="0"/>
                  </a:moveTo>
                  <a:lnTo>
                    <a:pt x="4944" y="108"/>
                  </a:lnTo>
                  <a:lnTo>
                    <a:pt x="3762" y="430"/>
                  </a:lnTo>
                  <a:lnTo>
                    <a:pt x="2687" y="1075"/>
                  </a:lnTo>
                  <a:lnTo>
                    <a:pt x="1828" y="1827"/>
                  </a:lnTo>
                  <a:lnTo>
                    <a:pt x="1075" y="2687"/>
                  </a:lnTo>
                  <a:lnTo>
                    <a:pt x="538" y="3762"/>
                  </a:lnTo>
                  <a:lnTo>
                    <a:pt x="108" y="4836"/>
                  </a:lnTo>
                  <a:lnTo>
                    <a:pt x="1" y="6126"/>
                  </a:lnTo>
                  <a:lnTo>
                    <a:pt x="108" y="7308"/>
                  </a:lnTo>
                  <a:lnTo>
                    <a:pt x="538" y="8490"/>
                  </a:lnTo>
                  <a:lnTo>
                    <a:pt x="1075" y="9564"/>
                  </a:lnTo>
                  <a:lnTo>
                    <a:pt x="1828" y="10424"/>
                  </a:lnTo>
                  <a:lnTo>
                    <a:pt x="2687" y="11176"/>
                  </a:lnTo>
                  <a:lnTo>
                    <a:pt x="3762" y="11821"/>
                  </a:lnTo>
                  <a:lnTo>
                    <a:pt x="4944" y="12144"/>
                  </a:lnTo>
                  <a:lnTo>
                    <a:pt x="6126" y="12251"/>
                  </a:lnTo>
                  <a:lnTo>
                    <a:pt x="123474" y="12251"/>
                  </a:lnTo>
                  <a:lnTo>
                    <a:pt x="124656" y="12144"/>
                  </a:lnTo>
                  <a:lnTo>
                    <a:pt x="125838" y="11821"/>
                  </a:lnTo>
                  <a:lnTo>
                    <a:pt x="126913" y="11176"/>
                  </a:lnTo>
                  <a:lnTo>
                    <a:pt x="127772" y="10424"/>
                  </a:lnTo>
                  <a:lnTo>
                    <a:pt x="128525" y="9564"/>
                  </a:lnTo>
                  <a:lnTo>
                    <a:pt x="129062" y="8490"/>
                  </a:lnTo>
                  <a:lnTo>
                    <a:pt x="129492" y="7308"/>
                  </a:lnTo>
                  <a:lnTo>
                    <a:pt x="129599" y="6126"/>
                  </a:lnTo>
                  <a:lnTo>
                    <a:pt x="129492" y="4836"/>
                  </a:lnTo>
                  <a:lnTo>
                    <a:pt x="129062" y="3762"/>
                  </a:lnTo>
                  <a:lnTo>
                    <a:pt x="128525" y="2687"/>
                  </a:lnTo>
                  <a:lnTo>
                    <a:pt x="127772" y="1827"/>
                  </a:lnTo>
                  <a:lnTo>
                    <a:pt x="126913" y="1075"/>
                  </a:lnTo>
                  <a:lnTo>
                    <a:pt x="125838" y="430"/>
                  </a:lnTo>
                  <a:lnTo>
                    <a:pt x="124656" y="108"/>
                  </a:lnTo>
                  <a:lnTo>
                    <a:pt x="123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5"/>
            <p:cNvSpPr/>
            <p:nvPr/>
          </p:nvSpPr>
          <p:spPr>
            <a:xfrm>
              <a:off x="3264625" y="238125"/>
              <a:ext cx="1090750" cy="4456975"/>
            </a:xfrm>
            <a:custGeom>
              <a:avLst/>
              <a:gdLst/>
              <a:ahLst/>
              <a:cxnLst/>
              <a:rect l="l" t="t" r="r" b="b"/>
              <a:pathLst>
                <a:path w="43630" h="178279" extrusionOk="0">
                  <a:moveTo>
                    <a:pt x="21815" y="23534"/>
                  </a:moveTo>
                  <a:lnTo>
                    <a:pt x="22460" y="23642"/>
                  </a:lnTo>
                  <a:lnTo>
                    <a:pt x="22997" y="23749"/>
                  </a:lnTo>
                  <a:lnTo>
                    <a:pt x="23534" y="24071"/>
                  </a:lnTo>
                  <a:lnTo>
                    <a:pt x="23964" y="24394"/>
                  </a:lnTo>
                  <a:lnTo>
                    <a:pt x="24287" y="24931"/>
                  </a:lnTo>
                  <a:lnTo>
                    <a:pt x="24609" y="25361"/>
                  </a:lnTo>
                  <a:lnTo>
                    <a:pt x="24824" y="26006"/>
                  </a:lnTo>
                  <a:lnTo>
                    <a:pt x="24824" y="26543"/>
                  </a:lnTo>
                  <a:lnTo>
                    <a:pt x="24824" y="27188"/>
                  </a:lnTo>
                  <a:lnTo>
                    <a:pt x="24609" y="27725"/>
                  </a:lnTo>
                  <a:lnTo>
                    <a:pt x="24287" y="28262"/>
                  </a:lnTo>
                  <a:lnTo>
                    <a:pt x="23964" y="28692"/>
                  </a:lnTo>
                  <a:lnTo>
                    <a:pt x="23534" y="29122"/>
                  </a:lnTo>
                  <a:lnTo>
                    <a:pt x="22997" y="29337"/>
                  </a:lnTo>
                  <a:lnTo>
                    <a:pt x="22460" y="29552"/>
                  </a:lnTo>
                  <a:lnTo>
                    <a:pt x="21170" y="29552"/>
                  </a:lnTo>
                  <a:lnTo>
                    <a:pt x="20633" y="29337"/>
                  </a:lnTo>
                  <a:lnTo>
                    <a:pt x="20096" y="29122"/>
                  </a:lnTo>
                  <a:lnTo>
                    <a:pt x="19666" y="28692"/>
                  </a:lnTo>
                  <a:lnTo>
                    <a:pt x="19343" y="28262"/>
                  </a:lnTo>
                  <a:lnTo>
                    <a:pt x="19021" y="27725"/>
                  </a:lnTo>
                  <a:lnTo>
                    <a:pt x="18806" y="27188"/>
                  </a:lnTo>
                  <a:lnTo>
                    <a:pt x="18806" y="26543"/>
                  </a:lnTo>
                  <a:lnTo>
                    <a:pt x="18806" y="26006"/>
                  </a:lnTo>
                  <a:lnTo>
                    <a:pt x="19021" y="25361"/>
                  </a:lnTo>
                  <a:lnTo>
                    <a:pt x="19343" y="24931"/>
                  </a:lnTo>
                  <a:lnTo>
                    <a:pt x="19666" y="24394"/>
                  </a:lnTo>
                  <a:lnTo>
                    <a:pt x="20096" y="24071"/>
                  </a:lnTo>
                  <a:lnTo>
                    <a:pt x="20633" y="23749"/>
                  </a:lnTo>
                  <a:lnTo>
                    <a:pt x="21170" y="23642"/>
                  </a:lnTo>
                  <a:lnTo>
                    <a:pt x="21815" y="23534"/>
                  </a:lnTo>
                  <a:close/>
                  <a:moveTo>
                    <a:pt x="21385" y="0"/>
                  </a:moveTo>
                  <a:lnTo>
                    <a:pt x="21063" y="215"/>
                  </a:lnTo>
                  <a:lnTo>
                    <a:pt x="20740" y="430"/>
                  </a:lnTo>
                  <a:lnTo>
                    <a:pt x="20418" y="752"/>
                  </a:lnTo>
                  <a:lnTo>
                    <a:pt x="15152" y="9672"/>
                  </a:lnTo>
                  <a:lnTo>
                    <a:pt x="14615" y="10746"/>
                  </a:lnTo>
                  <a:lnTo>
                    <a:pt x="14185" y="11821"/>
                  </a:lnTo>
                  <a:lnTo>
                    <a:pt x="13863" y="12895"/>
                  </a:lnTo>
                  <a:lnTo>
                    <a:pt x="13648" y="13863"/>
                  </a:lnTo>
                  <a:lnTo>
                    <a:pt x="13648" y="14830"/>
                  </a:lnTo>
                  <a:lnTo>
                    <a:pt x="13755" y="15797"/>
                  </a:lnTo>
                  <a:lnTo>
                    <a:pt x="14078" y="17946"/>
                  </a:lnTo>
                  <a:lnTo>
                    <a:pt x="14508" y="20418"/>
                  </a:lnTo>
                  <a:lnTo>
                    <a:pt x="15045" y="23212"/>
                  </a:lnTo>
                  <a:lnTo>
                    <a:pt x="15367" y="24824"/>
                  </a:lnTo>
                  <a:lnTo>
                    <a:pt x="15475" y="26543"/>
                  </a:lnTo>
                  <a:lnTo>
                    <a:pt x="15582" y="28585"/>
                  </a:lnTo>
                  <a:lnTo>
                    <a:pt x="15690" y="30734"/>
                  </a:lnTo>
                  <a:lnTo>
                    <a:pt x="15690" y="59964"/>
                  </a:lnTo>
                  <a:lnTo>
                    <a:pt x="14400" y="60071"/>
                  </a:lnTo>
                  <a:lnTo>
                    <a:pt x="13326" y="60393"/>
                  </a:lnTo>
                  <a:lnTo>
                    <a:pt x="12251" y="61038"/>
                  </a:lnTo>
                  <a:lnTo>
                    <a:pt x="11284" y="61683"/>
                  </a:lnTo>
                  <a:lnTo>
                    <a:pt x="10532" y="62650"/>
                  </a:lnTo>
                  <a:lnTo>
                    <a:pt x="9994" y="63725"/>
                  </a:lnTo>
                  <a:lnTo>
                    <a:pt x="9672" y="64799"/>
                  </a:lnTo>
                  <a:lnTo>
                    <a:pt x="9564" y="66089"/>
                  </a:lnTo>
                  <a:lnTo>
                    <a:pt x="9672" y="67271"/>
                  </a:lnTo>
                  <a:lnTo>
                    <a:pt x="9994" y="68453"/>
                  </a:lnTo>
                  <a:lnTo>
                    <a:pt x="10532" y="69528"/>
                  </a:lnTo>
                  <a:lnTo>
                    <a:pt x="11284" y="70387"/>
                  </a:lnTo>
                  <a:lnTo>
                    <a:pt x="12251" y="71140"/>
                  </a:lnTo>
                  <a:lnTo>
                    <a:pt x="13326" y="71784"/>
                  </a:lnTo>
                  <a:lnTo>
                    <a:pt x="14400" y="72107"/>
                  </a:lnTo>
                  <a:lnTo>
                    <a:pt x="15690" y="72214"/>
                  </a:lnTo>
                  <a:lnTo>
                    <a:pt x="15690" y="164739"/>
                  </a:lnTo>
                  <a:lnTo>
                    <a:pt x="15690" y="165276"/>
                  </a:lnTo>
                  <a:lnTo>
                    <a:pt x="15475" y="166458"/>
                  </a:lnTo>
                  <a:lnTo>
                    <a:pt x="15260" y="167210"/>
                  </a:lnTo>
                  <a:lnTo>
                    <a:pt x="14937" y="168070"/>
                  </a:lnTo>
                  <a:lnTo>
                    <a:pt x="14400" y="169037"/>
                  </a:lnTo>
                  <a:lnTo>
                    <a:pt x="13863" y="170004"/>
                  </a:lnTo>
                  <a:lnTo>
                    <a:pt x="13111" y="170971"/>
                  </a:lnTo>
                  <a:lnTo>
                    <a:pt x="12143" y="171938"/>
                  </a:lnTo>
                  <a:lnTo>
                    <a:pt x="10961" y="172906"/>
                  </a:lnTo>
                  <a:lnTo>
                    <a:pt x="9672" y="173658"/>
                  </a:lnTo>
                  <a:lnTo>
                    <a:pt x="7953" y="174303"/>
                  </a:lnTo>
                  <a:lnTo>
                    <a:pt x="6126" y="174840"/>
                  </a:lnTo>
                  <a:lnTo>
                    <a:pt x="3976" y="175162"/>
                  </a:lnTo>
                  <a:lnTo>
                    <a:pt x="1397" y="175270"/>
                  </a:lnTo>
                  <a:lnTo>
                    <a:pt x="860" y="175377"/>
                  </a:lnTo>
                  <a:lnTo>
                    <a:pt x="430" y="175377"/>
                  </a:lnTo>
                  <a:lnTo>
                    <a:pt x="215" y="175592"/>
                  </a:lnTo>
                  <a:lnTo>
                    <a:pt x="0" y="175807"/>
                  </a:lnTo>
                  <a:lnTo>
                    <a:pt x="0" y="176022"/>
                  </a:lnTo>
                  <a:lnTo>
                    <a:pt x="0" y="176237"/>
                  </a:lnTo>
                  <a:lnTo>
                    <a:pt x="215" y="176774"/>
                  </a:lnTo>
                  <a:lnTo>
                    <a:pt x="538" y="177312"/>
                  </a:lnTo>
                  <a:lnTo>
                    <a:pt x="968" y="177849"/>
                  </a:lnTo>
                  <a:lnTo>
                    <a:pt x="1397" y="178279"/>
                  </a:lnTo>
                  <a:lnTo>
                    <a:pt x="42233" y="178279"/>
                  </a:lnTo>
                  <a:lnTo>
                    <a:pt x="42662" y="177849"/>
                  </a:lnTo>
                  <a:lnTo>
                    <a:pt x="43092" y="177312"/>
                  </a:lnTo>
                  <a:lnTo>
                    <a:pt x="43415" y="176774"/>
                  </a:lnTo>
                  <a:lnTo>
                    <a:pt x="43630" y="176237"/>
                  </a:lnTo>
                  <a:lnTo>
                    <a:pt x="43630" y="176022"/>
                  </a:lnTo>
                  <a:lnTo>
                    <a:pt x="43630" y="175807"/>
                  </a:lnTo>
                  <a:lnTo>
                    <a:pt x="43415" y="175592"/>
                  </a:lnTo>
                  <a:lnTo>
                    <a:pt x="43200" y="175377"/>
                  </a:lnTo>
                  <a:lnTo>
                    <a:pt x="42770" y="175377"/>
                  </a:lnTo>
                  <a:lnTo>
                    <a:pt x="42233" y="175270"/>
                  </a:lnTo>
                  <a:lnTo>
                    <a:pt x="39654" y="175162"/>
                  </a:lnTo>
                  <a:lnTo>
                    <a:pt x="37504" y="174840"/>
                  </a:lnTo>
                  <a:lnTo>
                    <a:pt x="35678" y="174303"/>
                  </a:lnTo>
                  <a:lnTo>
                    <a:pt x="33958" y="173658"/>
                  </a:lnTo>
                  <a:lnTo>
                    <a:pt x="32669" y="172906"/>
                  </a:lnTo>
                  <a:lnTo>
                    <a:pt x="31487" y="171938"/>
                  </a:lnTo>
                  <a:lnTo>
                    <a:pt x="30519" y="170971"/>
                  </a:lnTo>
                  <a:lnTo>
                    <a:pt x="29767" y="170004"/>
                  </a:lnTo>
                  <a:lnTo>
                    <a:pt x="29230" y="169037"/>
                  </a:lnTo>
                  <a:lnTo>
                    <a:pt x="28693" y="168070"/>
                  </a:lnTo>
                  <a:lnTo>
                    <a:pt x="28370" y="167210"/>
                  </a:lnTo>
                  <a:lnTo>
                    <a:pt x="28155" y="166458"/>
                  </a:lnTo>
                  <a:lnTo>
                    <a:pt x="27940" y="165276"/>
                  </a:lnTo>
                  <a:lnTo>
                    <a:pt x="27940" y="164739"/>
                  </a:lnTo>
                  <a:lnTo>
                    <a:pt x="27940" y="72214"/>
                  </a:lnTo>
                  <a:lnTo>
                    <a:pt x="29230" y="72107"/>
                  </a:lnTo>
                  <a:lnTo>
                    <a:pt x="30304" y="71784"/>
                  </a:lnTo>
                  <a:lnTo>
                    <a:pt x="31379" y="71140"/>
                  </a:lnTo>
                  <a:lnTo>
                    <a:pt x="32346" y="70387"/>
                  </a:lnTo>
                  <a:lnTo>
                    <a:pt x="33098" y="69528"/>
                  </a:lnTo>
                  <a:lnTo>
                    <a:pt x="33636" y="68453"/>
                  </a:lnTo>
                  <a:lnTo>
                    <a:pt x="33958" y="67271"/>
                  </a:lnTo>
                  <a:lnTo>
                    <a:pt x="34066" y="66089"/>
                  </a:lnTo>
                  <a:lnTo>
                    <a:pt x="33958" y="64799"/>
                  </a:lnTo>
                  <a:lnTo>
                    <a:pt x="33636" y="63725"/>
                  </a:lnTo>
                  <a:lnTo>
                    <a:pt x="33098" y="62650"/>
                  </a:lnTo>
                  <a:lnTo>
                    <a:pt x="32346" y="61683"/>
                  </a:lnTo>
                  <a:lnTo>
                    <a:pt x="31379" y="61038"/>
                  </a:lnTo>
                  <a:lnTo>
                    <a:pt x="30304" y="60393"/>
                  </a:lnTo>
                  <a:lnTo>
                    <a:pt x="29230" y="60071"/>
                  </a:lnTo>
                  <a:lnTo>
                    <a:pt x="27940" y="59964"/>
                  </a:lnTo>
                  <a:lnTo>
                    <a:pt x="27940" y="30734"/>
                  </a:lnTo>
                  <a:lnTo>
                    <a:pt x="28048" y="28585"/>
                  </a:lnTo>
                  <a:lnTo>
                    <a:pt x="28155" y="26543"/>
                  </a:lnTo>
                  <a:lnTo>
                    <a:pt x="28263" y="24824"/>
                  </a:lnTo>
                  <a:lnTo>
                    <a:pt x="28585" y="23212"/>
                  </a:lnTo>
                  <a:lnTo>
                    <a:pt x="29122" y="20418"/>
                  </a:lnTo>
                  <a:lnTo>
                    <a:pt x="29552" y="17946"/>
                  </a:lnTo>
                  <a:lnTo>
                    <a:pt x="29875" y="15797"/>
                  </a:lnTo>
                  <a:lnTo>
                    <a:pt x="29982" y="14830"/>
                  </a:lnTo>
                  <a:lnTo>
                    <a:pt x="29982" y="13863"/>
                  </a:lnTo>
                  <a:lnTo>
                    <a:pt x="29767" y="12895"/>
                  </a:lnTo>
                  <a:lnTo>
                    <a:pt x="29445" y="11821"/>
                  </a:lnTo>
                  <a:lnTo>
                    <a:pt x="29015" y="10746"/>
                  </a:lnTo>
                  <a:lnTo>
                    <a:pt x="28478" y="9672"/>
                  </a:lnTo>
                  <a:lnTo>
                    <a:pt x="23212" y="752"/>
                  </a:lnTo>
                  <a:lnTo>
                    <a:pt x="22890" y="430"/>
                  </a:lnTo>
                  <a:lnTo>
                    <a:pt x="22567" y="215"/>
                  </a:lnTo>
                  <a:lnTo>
                    <a:pt x="22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5"/>
            <p:cNvSpPr/>
            <p:nvPr/>
          </p:nvSpPr>
          <p:spPr>
            <a:xfrm>
              <a:off x="5190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46423" y="17624"/>
                  </a:moveTo>
                  <a:lnTo>
                    <a:pt x="46961" y="17839"/>
                  </a:lnTo>
                  <a:lnTo>
                    <a:pt x="47498" y="18161"/>
                  </a:lnTo>
                  <a:lnTo>
                    <a:pt x="48035" y="18484"/>
                  </a:lnTo>
                  <a:lnTo>
                    <a:pt x="48358" y="19021"/>
                  </a:lnTo>
                  <a:lnTo>
                    <a:pt x="48680" y="19558"/>
                  </a:lnTo>
                  <a:lnTo>
                    <a:pt x="48895" y="20095"/>
                  </a:lnTo>
                  <a:lnTo>
                    <a:pt x="48895" y="20740"/>
                  </a:lnTo>
                  <a:lnTo>
                    <a:pt x="48895" y="21600"/>
                  </a:lnTo>
                  <a:lnTo>
                    <a:pt x="48572" y="22245"/>
                  </a:lnTo>
                  <a:lnTo>
                    <a:pt x="48143" y="22889"/>
                  </a:lnTo>
                  <a:lnTo>
                    <a:pt x="47605" y="23427"/>
                  </a:lnTo>
                  <a:lnTo>
                    <a:pt x="46961" y="22352"/>
                  </a:lnTo>
                  <a:lnTo>
                    <a:pt x="46638" y="21922"/>
                  </a:lnTo>
                  <a:lnTo>
                    <a:pt x="46101" y="21707"/>
                  </a:lnTo>
                  <a:lnTo>
                    <a:pt x="45564" y="21707"/>
                  </a:lnTo>
                  <a:lnTo>
                    <a:pt x="45026" y="21815"/>
                  </a:lnTo>
                  <a:lnTo>
                    <a:pt x="44059" y="23534"/>
                  </a:lnTo>
                  <a:lnTo>
                    <a:pt x="43414" y="22997"/>
                  </a:lnTo>
                  <a:lnTo>
                    <a:pt x="42984" y="22352"/>
                  </a:lnTo>
                  <a:lnTo>
                    <a:pt x="42662" y="21600"/>
                  </a:lnTo>
                  <a:lnTo>
                    <a:pt x="42555" y="20740"/>
                  </a:lnTo>
                  <a:lnTo>
                    <a:pt x="42662" y="20095"/>
                  </a:lnTo>
                  <a:lnTo>
                    <a:pt x="42770" y="19558"/>
                  </a:lnTo>
                  <a:lnTo>
                    <a:pt x="43092" y="19021"/>
                  </a:lnTo>
                  <a:lnTo>
                    <a:pt x="43522" y="18484"/>
                  </a:lnTo>
                  <a:lnTo>
                    <a:pt x="43952" y="18161"/>
                  </a:lnTo>
                  <a:lnTo>
                    <a:pt x="44489" y="17839"/>
                  </a:lnTo>
                  <a:lnTo>
                    <a:pt x="45134" y="17624"/>
                  </a:lnTo>
                  <a:close/>
                  <a:moveTo>
                    <a:pt x="44704" y="29122"/>
                  </a:moveTo>
                  <a:lnTo>
                    <a:pt x="45886" y="30197"/>
                  </a:lnTo>
                  <a:lnTo>
                    <a:pt x="47068" y="31271"/>
                  </a:lnTo>
                  <a:lnTo>
                    <a:pt x="48465" y="32346"/>
                  </a:lnTo>
                  <a:lnTo>
                    <a:pt x="49969" y="33421"/>
                  </a:lnTo>
                  <a:lnTo>
                    <a:pt x="89085" y="103593"/>
                  </a:lnTo>
                  <a:lnTo>
                    <a:pt x="3224" y="103593"/>
                  </a:lnTo>
                  <a:lnTo>
                    <a:pt x="44704" y="29122"/>
                  </a:lnTo>
                  <a:close/>
                  <a:moveTo>
                    <a:pt x="104237" y="0"/>
                  </a:moveTo>
                  <a:lnTo>
                    <a:pt x="102625" y="215"/>
                  </a:lnTo>
                  <a:lnTo>
                    <a:pt x="100906" y="430"/>
                  </a:lnTo>
                  <a:lnTo>
                    <a:pt x="99079" y="860"/>
                  </a:lnTo>
                  <a:lnTo>
                    <a:pt x="98005" y="1182"/>
                  </a:lnTo>
                  <a:lnTo>
                    <a:pt x="96823" y="1612"/>
                  </a:lnTo>
                  <a:lnTo>
                    <a:pt x="95748" y="2042"/>
                  </a:lnTo>
                  <a:lnTo>
                    <a:pt x="94673" y="2579"/>
                  </a:lnTo>
                  <a:lnTo>
                    <a:pt x="92417" y="3869"/>
                  </a:lnTo>
                  <a:lnTo>
                    <a:pt x="90267" y="5373"/>
                  </a:lnTo>
                  <a:lnTo>
                    <a:pt x="88118" y="6985"/>
                  </a:lnTo>
                  <a:lnTo>
                    <a:pt x="86076" y="8812"/>
                  </a:lnTo>
                  <a:lnTo>
                    <a:pt x="81778" y="12681"/>
                  </a:lnTo>
                  <a:lnTo>
                    <a:pt x="79306" y="14937"/>
                  </a:lnTo>
                  <a:lnTo>
                    <a:pt x="76727" y="17194"/>
                  </a:lnTo>
                  <a:lnTo>
                    <a:pt x="74256" y="19236"/>
                  </a:lnTo>
                  <a:lnTo>
                    <a:pt x="71677" y="21170"/>
                  </a:lnTo>
                  <a:lnTo>
                    <a:pt x="70387" y="21922"/>
                  </a:lnTo>
                  <a:lnTo>
                    <a:pt x="69098" y="22675"/>
                  </a:lnTo>
                  <a:lnTo>
                    <a:pt x="67915" y="23427"/>
                  </a:lnTo>
                  <a:lnTo>
                    <a:pt x="66626" y="23964"/>
                  </a:lnTo>
                  <a:lnTo>
                    <a:pt x="65336" y="24394"/>
                  </a:lnTo>
                  <a:lnTo>
                    <a:pt x="64047" y="24716"/>
                  </a:lnTo>
                  <a:lnTo>
                    <a:pt x="62757" y="24931"/>
                  </a:lnTo>
                  <a:lnTo>
                    <a:pt x="61468" y="25039"/>
                  </a:lnTo>
                  <a:lnTo>
                    <a:pt x="60608" y="24931"/>
                  </a:lnTo>
                  <a:lnTo>
                    <a:pt x="59748" y="24824"/>
                  </a:lnTo>
                  <a:lnTo>
                    <a:pt x="58889" y="24501"/>
                  </a:lnTo>
                  <a:lnTo>
                    <a:pt x="58029" y="24072"/>
                  </a:lnTo>
                  <a:lnTo>
                    <a:pt x="57169" y="23642"/>
                  </a:lnTo>
                  <a:lnTo>
                    <a:pt x="56417" y="23212"/>
                  </a:lnTo>
                  <a:lnTo>
                    <a:pt x="54913" y="22030"/>
                  </a:lnTo>
                  <a:lnTo>
                    <a:pt x="53516" y="20740"/>
                  </a:lnTo>
                  <a:lnTo>
                    <a:pt x="52441" y="19558"/>
                  </a:lnTo>
                  <a:lnTo>
                    <a:pt x="51474" y="18376"/>
                  </a:lnTo>
                  <a:lnTo>
                    <a:pt x="50829" y="17516"/>
                  </a:lnTo>
                  <a:lnTo>
                    <a:pt x="50077" y="16549"/>
                  </a:lnTo>
                  <a:lnTo>
                    <a:pt x="49217" y="15797"/>
                  </a:lnTo>
                  <a:lnTo>
                    <a:pt x="48143" y="15260"/>
                  </a:lnTo>
                  <a:lnTo>
                    <a:pt x="47068" y="14830"/>
                  </a:lnTo>
                  <a:lnTo>
                    <a:pt x="45886" y="14722"/>
                  </a:lnTo>
                  <a:lnTo>
                    <a:pt x="44704" y="14830"/>
                  </a:lnTo>
                  <a:lnTo>
                    <a:pt x="43629" y="15152"/>
                  </a:lnTo>
                  <a:lnTo>
                    <a:pt x="42555" y="15690"/>
                  </a:lnTo>
                  <a:lnTo>
                    <a:pt x="41587" y="16442"/>
                  </a:lnTo>
                  <a:lnTo>
                    <a:pt x="40835" y="17301"/>
                  </a:lnTo>
                  <a:lnTo>
                    <a:pt x="40190" y="18376"/>
                  </a:lnTo>
                  <a:lnTo>
                    <a:pt x="39868" y="19451"/>
                  </a:lnTo>
                  <a:lnTo>
                    <a:pt x="39761" y="20633"/>
                  </a:lnTo>
                  <a:lnTo>
                    <a:pt x="39761" y="21815"/>
                  </a:lnTo>
                  <a:lnTo>
                    <a:pt x="40083" y="22889"/>
                  </a:lnTo>
                  <a:lnTo>
                    <a:pt x="40620" y="24072"/>
                  </a:lnTo>
                  <a:lnTo>
                    <a:pt x="41265" y="24931"/>
                  </a:lnTo>
                  <a:lnTo>
                    <a:pt x="42447" y="26436"/>
                  </a:lnTo>
                  <a:lnTo>
                    <a:pt x="31701" y="45779"/>
                  </a:lnTo>
                  <a:lnTo>
                    <a:pt x="17624" y="71462"/>
                  </a:lnTo>
                  <a:lnTo>
                    <a:pt x="0" y="103593"/>
                  </a:lnTo>
                  <a:lnTo>
                    <a:pt x="0" y="110363"/>
                  </a:lnTo>
                  <a:lnTo>
                    <a:pt x="6770" y="110363"/>
                  </a:lnTo>
                  <a:lnTo>
                    <a:pt x="9134" y="112190"/>
                  </a:lnTo>
                  <a:lnTo>
                    <a:pt x="11498" y="114017"/>
                  </a:lnTo>
                  <a:lnTo>
                    <a:pt x="14077" y="115629"/>
                  </a:lnTo>
                  <a:lnTo>
                    <a:pt x="16656" y="117241"/>
                  </a:lnTo>
                  <a:lnTo>
                    <a:pt x="19343" y="118638"/>
                  </a:lnTo>
                  <a:lnTo>
                    <a:pt x="22137" y="119927"/>
                  </a:lnTo>
                  <a:lnTo>
                    <a:pt x="24931" y="121002"/>
                  </a:lnTo>
                  <a:lnTo>
                    <a:pt x="27832" y="122076"/>
                  </a:lnTo>
                  <a:lnTo>
                    <a:pt x="27832" y="128739"/>
                  </a:lnTo>
                  <a:lnTo>
                    <a:pt x="64477" y="128739"/>
                  </a:lnTo>
                  <a:lnTo>
                    <a:pt x="64477" y="122076"/>
                  </a:lnTo>
                  <a:lnTo>
                    <a:pt x="67378" y="121002"/>
                  </a:lnTo>
                  <a:lnTo>
                    <a:pt x="70172" y="119927"/>
                  </a:lnTo>
                  <a:lnTo>
                    <a:pt x="72966" y="118638"/>
                  </a:lnTo>
                  <a:lnTo>
                    <a:pt x="75653" y="117241"/>
                  </a:lnTo>
                  <a:lnTo>
                    <a:pt x="78232" y="115629"/>
                  </a:lnTo>
                  <a:lnTo>
                    <a:pt x="80703" y="114017"/>
                  </a:lnTo>
                  <a:lnTo>
                    <a:pt x="83175" y="112190"/>
                  </a:lnTo>
                  <a:lnTo>
                    <a:pt x="85432" y="110363"/>
                  </a:lnTo>
                  <a:lnTo>
                    <a:pt x="92202" y="110363"/>
                  </a:lnTo>
                  <a:lnTo>
                    <a:pt x="92202" y="103593"/>
                  </a:lnTo>
                  <a:lnTo>
                    <a:pt x="54483" y="35785"/>
                  </a:lnTo>
                  <a:lnTo>
                    <a:pt x="56095" y="36322"/>
                  </a:lnTo>
                  <a:lnTo>
                    <a:pt x="57814" y="36752"/>
                  </a:lnTo>
                  <a:lnTo>
                    <a:pt x="59641" y="36967"/>
                  </a:lnTo>
                  <a:lnTo>
                    <a:pt x="61468" y="37074"/>
                  </a:lnTo>
                  <a:lnTo>
                    <a:pt x="63617" y="36967"/>
                  </a:lnTo>
                  <a:lnTo>
                    <a:pt x="65659" y="36752"/>
                  </a:lnTo>
                  <a:lnTo>
                    <a:pt x="67701" y="36322"/>
                  </a:lnTo>
                  <a:lnTo>
                    <a:pt x="69635" y="35677"/>
                  </a:lnTo>
                  <a:lnTo>
                    <a:pt x="71569" y="34925"/>
                  </a:lnTo>
                  <a:lnTo>
                    <a:pt x="73503" y="34173"/>
                  </a:lnTo>
                  <a:lnTo>
                    <a:pt x="75223" y="33098"/>
                  </a:lnTo>
                  <a:lnTo>
                    <a:pt x="77050" y="32131"/>
                  </a:lnTo>
                  <a:lnTo>
                    <a:pt x="78769" y="30949"/>
                  </a:lnTo>
                  <a:lnTo>
                    <a:pt x="80488" y="29660"/>
                  </a:lnTo>
                  <a:lnTo>
                    <a:pt x="83712" y="27080"/>
                  </a:lnTo>
                  <a:lnTo>
                    <a:pt x="86936" y="24286"/>
                  </a:lnTo>
                  <a:lnTo>
                    <a:pt x="89945" y="21600"/>
                  </a:lnTo>
                  <a:lnTo>
                    <a:pt x="93276" y="18591"/>
                  </a:lnTo>
                  <a:lnTo>
                    <a:pt x="94888" y="17194"/>
                  </a:lnTo>
                  <a:lnTo>
                    <a:pt x="96500" y="15904"/>
                  </a:lnTo>
                  <a:lnTo>
                    <a:pt x="98005" y="14722"/>
                  </a:lnTo>
                  <a:lnTo>
                    <a:pt x="99402" y="13755"/>
                  </a:lnTo>
                  <a:lnTo>
                    <a:pt x="100799" y="13003"/>
                  </a:lnTo>
                  <a:lnTo>
                    <a:pt x="102088" y="12573"/>
                  </a:lnTo>
                  <a:lnTo>
                    <a:pt x="104022" y="12251"/>
                  </a:lnTo>
                  <a:lnTo>
                    <a:pt x="105742" y="12143"/>
                  </a:lnTo>
                  <a:lnTo>
                    <a:pt x="107354" y="12251"/>
                  </a:lnTo>
                  <a:lnTo>
                    <a:pt x="108966" y="12466"/>
                  </a:lnTo>
                  <a:lnTo>
                    <a:pt x="110363" y="13003"/>
                  </a:lnTo>
                  <a:lnTo>
                    <a:pt x="111867" y="13648"/>
                  </a:lnTo>
                  <a:lnTo>
                    <a:pt x="114984" y="15367"/>
                  </a:lnTo>
                  <a:lnTo>
                    <a:pt x="118315" y="17087"/>
                  </a:lnTo>
                  <a:lnTo>
                    <a:pt x="120142" y="17946"/>
                  </a:lnTo>
                  <a:lnTo>
                    <a:pt x="122076" y="18806"/>
                  </a:lnTo>
                  <a:lnTo>
                    <a:pt x="122076" y="18591"/>
                  </a:lnTo>
                  <a:lnTo>
                    <a:pt x="121968" y="15260"/>
                  </a:lnTo>
                  <a:lnTo>
                    <a:pt x="121646" y="12573"/>
                  </a:lnTo>
                  <a:lnTo>
                    <a:pt x="121216" y="10102"/>
                  </a:lnTo>
                  <a:lnTo>
                    <a:pt x="120786" y="8060"/>
                  </a:lnTo>
                  <a:lnTo>
                    <a:pt x="120464" y="6233"/>
                  </a:lnTo>
                  <a:lnTo>
                    <a:pt x="120142" y="4406"/>
                  </a:lnTo>
                  <a:lnTo>
                    <a:pt x="118207" y="3331"/>
                  </a:lnTo>
                  <a:lnTo>
                    <a:pt x="116166" y="2364"/>
                  </a:lnTo>
                  <a:lnTo>
                    <a:pt x="113801" y="1397"/>
                  </a:lnTo>
                  <a:lnTo>
                    <a:pt x="112619" y="967"/>
                  </a:lnTo>
                  <a:lnTo>
                    <a:pt x="111437" y="645"/>
                  </a:lnTo>
                  <a:lnTo>
                    <a:pt x="110040" y="430"/>
                  </a:lnTo>
                  <a:lnTo>
                    <a:pt x="108751" y="215"/>
                  </a:lnTo>
                  <a:lnTo>
                    <a:pt x="107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>
              <a:off x="40491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76942" y="17624"/>
                  </a:moveTo>
                  <a:lnTo>
                    <a:pt x="77587" y="17839"/>
                  </a:lnTo>
                  <a:lnTo>
                    <a:pt x="78124" y="18161"/>
                  </a:lnTo>
                  <a:lnTo>
                    <a:pt x="78554" y="18484"/>
                  </a:lnTo>
                  <a:lnTo>
                    <a:pt x="78984" y="19021"/>
                  </a:lnTo>
                  <a:lnTo>
                    <a:pt x="79306" y="19558"/>
                  </a:lnTo>
                  <a:lnTo>
                    <a:pt x="79414" y="20095"/>
                  </a:lnTo>
                  <a:lnTo>
                    <a:pt x="79521" y="20740"/>
                  </a:lnTo>
                  <a:lnTo>
                    <a:pt x="79414" y="21600"/>
                  </a:lnTo>
                  <a:lnTo>
                    <a:pt x="79092" y="22352"/>
                  </a:lnTo>
                  <a:lnTo>
                    <a:pt x="78662" y="22997"/>
                  </a:lnTo>
                  <a:lnTo>
                    <a:pt x="78017" y="23534"/>
                  </a:lnTo>
                  <a:lnTo>
                    <a:pt x="77050" y="21815"/>
                  </a:lnTo>
                  <a:lnTo>
                    <a:pt x="76512" y="21707"/>
                  </a:lnTo>
                  <a:lnTo>
                    <a:pt x="75975" y="21707"/>
                  </a:lnTo>
                  <a:lnTo>
                    <a:pt x="75438" y="21922"/>
                  </a:lnTo>
                  <a:lnTo>
                    <a:pt x="75115" y="22352"/>
                  </a:lnTo>
                  <a:lnTo>
                    <a:pt x="74471" y="23427"/>
                  </a:lnTo>
                  <a:lnTo>
                    <a:pt x="73933" y="22889"/>
                  </a:lnTo>
                  <a:lnTo>
                    <a:pt x="73504" y="22245"/>
                  </a:lnTo>
                  <a:lnTo>
                    <a:pt x="73181" y="21600"/>
                  </a:lnTo>
                  <a:lnTo>
                    <a:pt x="73181" y="20740"/>
                  </a:lnTo>
                  <a:lnTo>
                    <a:pt x="73181" y="20095"/>
                  </a:lnTo>
                  <a:lnTo>
                    <a:pt x="73396" y="19558"/>
                  </a:lnTo>
                  <a:lnTo>
                    <a:pt x="73718" y="19021"/>
                  </a:lnTo>
                  <a:lnTo>
                    <a:pt x="74041" y="18484"/>
                  </a:lnTo>
                  <a:lnTo>
                    <a:pt x="74578" y="18161"/>
                  </a:lnTo>
                  <a:lnTo>
                    <a:pt x="75115" y="17839"/>
                  </a:lnTo>
                  <a:lnTo>
                    <a:pt x="75653" y="17624"/>
                  </a:lnTo>
                  <a:close/>
                  <a:moveTo>
                    <a:pt x="77372" y="29122"/>
                  </a:moveTo>
                  <a:lnTo>
                    <a:pt x="118852" y="103593"/>
                  </a:lnTo>
                  <a:lnTo>
                    <a:pt x="32991" y="103593"/>
                  </a:lnTo>
                  <a:lnTo>
                    <a:pt x="72107" y="33421"/>
                  </a:lnTo>
                  <a:lnTo>
                    <a:pt x="73611" y="32346"/>
                  </a:lnTo>
                  <a:lnTo>
                    <a:pt x="75008" y="31271"/>
                  </a:lnTo>
                  <a:lnTo>
                    <a:pt x="76190" y="30197"/>
                  </a:lnTo>
                  <a:lnTo>
                    <a:pt x="77372" y="29122"/>
                  </a:lnTo>
                  <a:close/>
                  <a:moveTo>
                    <a:pt x="14830" y="0"/>
                  </a:moveTo>
                  <a:lnTo>
                    <a:pt x="13325" y="215"/>
                  </a:lnTo>
                  <a:lnTo>
                    <a:pt x="12036" y="430"/>
                  </a:lnTo>
                  <a:lnTo>
                    <a:pt x="10639" y="645"/>
                  </a:lnTo>
                  <a:lnTo>
                    <a:pt x="9457" y="967"/>
                  </a:lnTo>
                  <a:lnTo>
                    <a:pt x="8275" y="1397"/>
                  </a:lnTo>
                  <a:lnTo>
                    <a:pt x="6018" y="2364"/>
                  </a:lnTo>
                  <a:lnTo>
                    <a:pt x="3869" y="3331"/>
                  </a:lnTo>
                  <a:lnTo>
                    <a:pt x="1934" y="4406"/>
                  </a:lnTo>
                  <a:lnTo>
                    <a:pt x="1612" y="6233"/>
                  </a:lnTo>
                  <a:lnTo>
                    <a:pt x="1290" y="8060"/>
                  </a:lnTo>
                  <a:lnTo>
                    <a:pt x="860" y="10102"/>
                  </a:lnTo>
                  <a:lnTo>
                    <a:pt x="430" y="12573"/>
                  </a:lnTo>
                  <a:lnTo>
                    <a:pt x="108" y="15260"/>
                  </a:lnTo>
                  <a:lnTo>
                    <a:pt x="0" y="18591"/>
                  </a:lnTo>
                  <a:lnTo>
                    <a:pt x="0" y="18806"/>
                  </a:lnTo>
                  <a:lnTo>
                    <a:pt x="1934" y="17946"/>
                  </a:lnTo>
                  <a:lnTo>
                    <a:pt x="3761" y="17087"/>
                  </a:lnTo>
                  <a:lnTo>
                    <a:pt x="7092" y="15367"/>
                  </a:lnTo>
                  <a:lnTo>
                    <a:pt x="10209" y="13648"/>
                  </a:lnTo>
                  <a:lnTo>
                    <a:pt x="11713" y="13003"/>
                  </a:lnTo>
                  <a:lnTo>
                    <a:pt x="13110" y="12466"/>
                  </a:lnTo>
                  <a:lnTo>
                    <a:pt x="14722" y="12251"/>
                  </a:lnTo>
                  <a:lnTo>
                    <a:pt x="16334" y="12143"/>
                  </a:lnTo>
                  <a:lnTo>
                    <a:pt x="18054" y="12251"/>
                  </a:lnTo>
                  <a:lnTo>
                    <a:pt x="19988" y="12573"/>
                  </a:lnTo>
                  <a:lnTo>
                    <a:pt x="21277" y="13003"/>
                  </a:lnTo>
                  <a:lnTo>
                    <a:pt x="22674" y="13755"/>
                  </a:lnTo>
                  <a:lnTo>
                    <a:pt x="24071" y="14722"/>
                  </a:lnTo>
                  <a:lnTo>
                    <a:pt x="25576" y="15904"/>
                  </a:lnTo>
                  <a:lnTo>
                    <a:pt x="27188" y="17194"/>
                  </a:lnTo>
                  <a:lnTo>
                    <a:pt x="28800" y="18591"/>
                  </a:lnTo>
                  <a:lnTo>
                    <a:pt x="32131" y="21600"/>
                  </a:lnTo>
                  <a:lnTo>
                    <a:pt x="35140" y="24286"/>
                  </a:lnTo>
                  <a:lnTo>
                    <a:pt x="38364" y="27080"/>
                  </a:lnTo>
                  <a:lnTo>
                    <a:pt x="41588" y="29660"/>
                  </a:lnTo>
                  <a:lnTo>
                    <a:pt x="43307" y="30949"/>
                  </a:lnTo>
                  <a:lnTo>
                    <a:pt x="45026" y="32131"/>
                  </a:lnTo>
                  <a:lnTo>
                    <a:pt x="46853" y="33098"/>
                  </a:lnTo>
                  <a:lnTo>
                    <a:pt x="48573" y="34173"/>
                  </a:lnTo>
                  <a:lnTo>
                    <a:pt x="50507" y="34925"/>
                  </a:lnTo>
                  <a:lnTo>
                    <a:pt x="52441" y="35677"/>
                  </a:lnTo>
                  <a:lnTo>
                    <a:pt x="54375" y="36322"/>
                  </a:lnTo>
                  <a:lnTo>
                    <a:pt x="56417" y="36752"/>
                  </a:lnTo>
                  <a:lnTo>
                    <a:pt x="58459" y="36967"/>
                  </a:lnTo>
                  <a:lnTo>
                    <a:pt x="60608" y="37074"/>
                  </a:lnTo>
                  <a:lnTo>
                    <a:pt x="62435" y="36967"/>
                  </a:lnTo>
                  <a:lnTo>
                    <a:pt x="64262" y="36752"/>
                  </a:lnTo>
                  <a:lnTo>
                    <a:pt x="65981" y="36322"/>
                  </a:lnTo>
                  <a:lnTo>
                    <a:pt x="67593" y="35785"/>
                  </a:lnTo>
                  <a:lnTo>
                    <a:pt x="29874" y="103593"/>
                  </a:lnTo>
                  <a:lnTo>
                    <a:pt x="29874" y="110363"/>
                  </a:lnTo>
                  <a:lnTo>
                    <a:pt x="36644" y="110363"/>
                  </a:lnTo>
                  <a:lnTo>
                    <a:pt x="38901" y="112190"/>
                  </a:lnTo>
                  <a:lnTo>
                    <a:pt x="41373" y="114017"/>
                  </a:lnTo>
                  <a:lnTo>
                    <a:pt x="43844" y="115629"/>
                  </a:lnTo>
                  <a:lnTo>
                    <a:pt x="46423" y="117241"/>
                  </a:lnTo>
                  <a:lnTo>
                    <a:pt x="49110" y="118638"/>
                  </a:lnTo>
                  <a:lnTo>
                    <a:pt x="51904" y="119927"/>
                  </a:lnTo>
                  <a:lnTo>
                    <a:pt x="54698" y="121002"/>
                  </a:lnTo>
                  <a:lnTo>
                    <a:pt x="57599" y="122076"/>
                  </a:lnTo>
                  <a:lnTo>
                    <a:pt x="57599" y="128739"/>
                  </a:lnTo>
                  <a:lnTo>
                    <a:pt x="94244" y="128739"/>
                  </a:lnTo>
                  <a:lnTo>
                    <a:pt x="94244" y="122076"/>
                  </a:lnTo>
                  <a:lnTo>
                    <a:pt x="97145" y="121002"/>
                  </a:lnTo>
                  <a:lnTo>
                    <a:pt x="99939" y="119927"/>
                  </a:lnTo>
                  <a:lnTo>
                    <a:pt x="102733" y="118638"/>
                  </a:lnTo>
                  <a:lnTo>
                    <a:pt x="105420" y="117241"/>
                  </a:lnTo>
                  <a:lnTo>
                    <a:pt x="107999" y="115629"/>
                  </a:lnTo>
                  <a:lnTo>
                    <a:pt x="110578" y="114017"/>
                  </a:lnTo>
                  <a:lnTo>
                    <a:pt x="112942" y="112190"/>
                  </a:lnTo>
                  <a:lnTo>
                    <a:pt x="115306" y="110363"/>
                  </a:lnTo>
                  <a:lnTo>
                    <a:pt x="122076" y="110363"/>
                  </a:lnTo>
                  <a:lnTo>
                    <a:pt x="122076" y="103593"/>
                  </a:lnTo>
                  <a:lnTo>
                    <a:pt x="104452" y="71462"/>
                  </a:lnTo>
                  <a:lnTo>
                    <a:pt x="90375" y="45779"/>
                  </a:lnTo>
                  <a:lnTo>
                    <a:pt x="79629" y="26436"/>
                  </a:lnTo>
                  <a:lnTo>
                    <a:pt x="80811" y="24931"/>
                  </a:lnTo>
                  <a:lnTo>
                    <a:pt x="81456" y="24072"/>
                  </a:lnTo>
                  <a:lnTo>
                    <a:pt x="81993" y="22889"/>
                  </a:lnTo>
                  <a:lnTo>
                    <a:pt x="82315" y="21815"/>
                  </a:lnTo>
                  <a:lnTo>
                    <a:pt x="82315" y="20633"/>
                  </a:lnTo>
                  <a:lnTo>
                    <a:pt x="82208" y="19451"/>
                  </a:lnTo>
                  <a:lnTo>
                    <a:pt x="81886" y="18376"/>
                  </a:lnTo>
                  <a:lnTo>
                    <a:pt x="81241" y="17301"/>
                  </a:lnTo>
                  <a:lnTo>
                    <a:pt x="80489" y="16442"/>
                  </a:lnTo>
                  <a:lnTo>
                    <a:pt x="79521" y="15690"/>
                  </a:lnTo>
                  <a:lnTo>
                    <a:pt x="78447" y="15152"/>
                  </a:lnTo>
                  <a:lnTo>
                    <a:pt x="77372" y="14830"/>
                  </a:lnTo>
                  <a:lnTo>
                    <a:pt x="76190" y="14722"/>
                  </a:lnTo>
                  <a:lnTo>
                    <a:pt x="75008" y="14830"/>
                  </a:lnTo>
                  <a:lnTo>
                    <a:pt x="73933" y="15260"/>
                  </a:lnTo>
                  <a:lnTo>
                    <a:pt x="72859" y="15797"/>
                  </a:lnTo>
                  <a:lnTo>
                    <a:pt x="71999" y="16549"/>
                  </a:lnTo>
                  <a:lnTo>
                    <a:pt x="71247" y="17516"/>
                  </a:lnTo>
                  <a:lnTo>
                    <a:pt x="70602" y="18376"/>
                  </a:lnTo>
                  <a:lnTo>
                    <a:pt x="69635" y="19558"/>
                  </a:lnTo>
                  <a:lnTo>
                    <a:pt x="68560" y="20740"/>
                  </a:lnTo>
                  <a:lnTo>
                    <a:pt x="67163" y="22030"/>
                  </a:lnTo>
                  <a:lnTo>
                    <a:pt x="65659" y="23212"/>
                  </a:lnTo>
                  <a:lnTo>
                    <a:pt x="64907" y="23642"/>
                  </a:lnTo>
                  <a:lnTo>
                    <a:pt x="64047" y="24072"/>
                  </a:lnTo>
                  <a:lnTo>
                    <a:pt x="63187" y="24501"/>
                  </a:lnTo>
                  <a:lnTo>
                    <a:pt x="62328" y="24824"/>
                  </a:lnTo>
                  <a:lnTo>
                    <a:pt x="61468" y="24931"/>
                  </a:lnTo>
                  <a:lnTo>
                    <a:pt x="60608" y="25039"/>
                  </a:lnTo>
                  <a:lnTo>
                    <a:pt x="59319" y="24931"/>
                  </a:lnTo>
                  <a:lnTo>
                    <a:pt x="58029" y="24716"/>
                  </a:lnTo>
                  <a:lnTo>
                    <a:pt x="56740" y="24394"/>
                  </a:lnTo>
                  <a:lnTo>
                    <a:pt x="55450" y="23964"/>
                  </a:lnTo>
                  <a:lnTo>
                    <a:pt x="54161" y="23427"/>
                  </a:lnTo>
                  <a:lnTo>
                    <a:pt x="52978" y="22675"/>
                  </a:lnTo>
                  <a:lnTo>
                    <a:pt x="51689" y="21922"/>
                  </a:lnTo>
                  <a:lnTo>
                    <a:pt x="50399" y="21170"/>
                  </a:lnTo>
                  <a:lnTo>
                    <a:pt x="47820" y="19236"/>
                  </a:lnTo>
                  <a:lnTo>
                    <a:pt x="45349" y="17194"/>
                  </a:lnTo>
                  <a:lnTo>
                    <a:pt x="42770" y="14937"/>
                  </a:lnTo>
                  <a:lnTo>
                    <a:pt x="40298" y="12681"/>
                  </a:lnTo>
                  <a:lnTo>
                    <a:pt x="36000" y="8812"/>
                  </a:lnTo>
                  <a:lnTo>
                    <a:pt x="33958" y="6985"/>
                  </a:lnTo>
                  <a:lnTo>
                    <a:pt x="31809" y="5373"/>
                  </a:lnTo>
                  <a:lnTo>
                    <a:pt x="29659" y="3869"/>
                  </a:lnTo>
                  <a:lnTo>
                    <a:pt x="27403" y="2579"/>
                  </a:lnTo>
                  <a:lnTo>
                    <a:pt x="26328" y="2042"/>
                  </a:lnTo>
                  <a:lnTo>
                    <a:pt x="25253" y="1612"/>
                  </a:lnTo>
                  <a:lnTo>
                    <a:pt x="24071" y="1182"/>
                  </a:lnTo>
                  <a:lnTo>
                    <a:pt x="22997" y="860"/>
                  </a:lnTo>
                  <a:lnTo>
                    <a:pt x="21170" y="430"/>
                  </a:lnTo>
                  <a:lnTo>
                    <a:pt x="19451" y="215"/>
                  </a:lnTo>
                  <a:lnTo>
                    <a:pt x="17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096700" y="1173950"/>
            <a:ext cx="6687600" cy="324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◈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⬩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359692" y="1023975"/>
            <a:ext cx="10176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1737000" y="359700"/>
            <a:ext cx="7407000" cy="4424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85738" dist="9525" dir="5400000" algn="bl" rotWithShape="0">
              <a:srgbClr val="66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5" name="Google Shape;45;p6"/>
          <p:cNvCxnSpPr/>
          <p:nvPr/>
        </p:nvCxnSpPr>
        <p:spPr>
          <a:xfrm>
            <a:off x="2100325" y="1022209"/>
            <a:ext cx="7067700" cy="0"/>
          </a:xfrm>
          <a:prstGeom prst="straightConnector1">
            <a:avLst/>
          </a:prstGeom>
          <a:noFill/>
          <a:ln w="9525" cap="flat" cmpd="sng">
            <a:solidFill>
              <a:srgbClr val="E2D7D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Google Shape;46;p6"/>
          <p:cNvSpPr/>
          <p:nvPr/>
        </p:nvSpPr>
        <p:spPr>
          <a:xfrm rot="-5400000">
            <a:off x="-262350" y="291375"/>
            <a:ext cx="2261700" cy="1017600"/>
          </a:xfrm>
          <a:prstGeom prst="chevron">
            <a:avLst>
              <a:gd name="adj" fmla="val 31570"/>
            </a:avLst>
          </a:prstGeom>
          <a:gradFill>
            <a:gsLst>
              <a:gs pos="0">
                <a:srgbClr val="AD0B2D"/>
              </a:gs>
              <a:gs pos="31000">
                <a:srgbClr val="AD0B2D"/>
              </a:gs>
              <a:gs pos="100000">
                <a:srgbClr val="8B0E3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6"/>
          <p:cNvGrpSpPr/>
          <p:nvPr/>
        </p:nvGrpSpPr>
        <p:grpSpPr>
          <a:xfrm>
            <a:off x="515476" y="363010"/>
            <a:ext cx="706249" cy="536972"/>
            <a:chOff x="519000" y="238125"/>
            <a:chExt cx="6582000" cy="5238750"/>
          </a:xfrm>
        </p:grpSpPr>
        <p:sp>
          <p:nvSpPr>
            <p:cNvPr id="48" name="Google Shape;48;p6"/>
            <p:cNvSpPr/>
            <p:nvPr/>
          </p:nvSpPr>
          <p:spPr>
            <a:xfrm>
              <a:off x="2928800" y="4770300"/>
              <a:ext cx="1762400" cy="306300"/>
            </a:xfrm>
            <a:custGeom>
              <a:avLst/>
              <a:gdLst/>
              <a:ahLst/>
              <a:cxnLst/>
              <a:rect l="l" t="t" r="r" b="b"/>
              <a:pathLst>
                <a:path w="70496" h="12252" extrusionOk="0">
                  <a:moveTo>
                    <a:pt x="6233" y="1"/>
                  </a:moveTo>
                  <a:lnTo>
                    <a:pt x="5051" y="108"/>
                  </a:lnTo>
                  <a:lnTo>
                    <a:pt x="3869" y="430"/>
                  </a:lnTo>
                  <a:lnTo>
                    <a:pt x="2902" y="968"/>
                  </a:lnTo>
                  <a:lnTo>
                    <a:pt x="1935" y="1720"/>
                  </a:lnTo>
                  <a:lnTo>
                    <a:pt x="1183" y="2580"/>
                  </a:lnTo>
                  <a:lnTo>
                    <a:pt x="538" y="3547"/>
                  </a:lnTo>
                  <a:lnTo>
                    <a:pt x="108" y="4621"/>
                  </a:lnTo>
                  <a:lnTo>
                    <a:pt x="1" y="5911"/>
                  </a:lnTo>
                  <a:lnTo>
                    <a:pt x="1" y="6556"/>
                  </a:lnTo>
                  <a:lnTo>
                    <a:pt x="1" y="7201"/>
                  </a:lnTo>
                  <a:lnTo>
                    <a:pt x="216" y="7738"/>
                  </a:lnTo>
                  <a:lnTo>
                    <a:pt x="323" y="8383"/>
                  </a:lnTo>
                  <a:lnTo>
                    <a:pt x="860" y="9457"/>
                  </a:lnTo>
                  <a:lnTo>
                    <a:pt x="1613" y="10424"/>
                  </a:lnTo>
                  <a:lnTo>
                    <a:pt x="2580" y="11177"/>
                  </a:lnTo>
                  <a:lnTo>
                    <a:pt x="3654" y="11821"/>
                  </a:lnTo>
                  <a:lnTo>
                    <a:pt x="4836" y="12144"/>
                  </a:lnTo>
                  <a:lnTo>
                    <a:pt x="5481" y="12251"/>
                  </a:lnTo>
                  <a:lnTo>
                    <a:pt x="65015" y="12251"/>
                  </a:lnTo>
                  <a:lnTo>
                    <a:pt x="65660" y="12144"/>
                  </a:lnTo>
                  <a:lnTo>
                    <a:pt x="66842" y="11821"/>
                  </a:lnTo>
                  <a:lnTo>
                    <a:pt x="67916" y="11177"/>
                  </a:lnTo>
                  <a:lnTo>
                    <a:pt x="68883" y="10424"/>
                  </a:lnTo>
                  <a:lnTo>
                    <a:pt x="69636" y="9457"/>
                  </a:lnTo>
                  <a:lnTo>
                    <a:pt x="70173" y="8383"/>
                  </a:lnTo>
                  <a:lnTo>
                    <a:pt x="70280" y="7738"/>
                  </a:lnTo>
                  <a:lnTo>
                    <a:pt x="70495" y="7201"/>
                  </a:lnTo>
                  <a:lnTo>
                    <a:pt x="70495" y="6556"/>
                  </a:lnTo>
                  <a:lnTo>
                    <a:pt x="70495" y="5911"/>
                  </a:lnTo>
                  <a:lnTo>
                    <a:pt x="70388" y="4621"/>
                  </a:lnTo>
                  <a:lnTo>
                    <a:pt x="69958" y="3547"/>
                  </a:lnTo>
                  <a:lnTo>
                    <a:pt x="69313" y="2580"/>
                  </a:lnTo>
                  <a:lnTo>
                    <a:pt x="68561" y="1720"/>
                  </a:lnTo>
                  <a:lnTo>
                    <a:pt x="67594" y="968"/>
                  </a:lnTo>
                  <a:lnTo>
                    <a:pt x="66627" y="430"/>
                  </a:lnTo>
                  <a:lnTo>
                    <a:pt x="65445" y="108"/>
                  </a:lnTo>
                  <a:lnTo>
                    <a:pt x="6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6"/>
            <p:cNvSpPr/>
            <p:nvPr/>
          </p:nvSpPr>
          <p:spPr>
            <a:xfrm>
              <a:off x="2190000" y="5170600"/>
              <a:ext cx="3240000" cy="306275"/>
            </a:xfrm>
            <a:custGeom>
              <a:avLst/>
              <a:gdLst/>
              <a:ahLst/>
              <a:cxnLst/>
              <a:rect l="l" t="t" r="r" b="b"/>
              <a:pathLst>
                <a:path w="129600" h="12251" extrusionOk="0">
                  <a:moveTo>
                    <a:pt x="6126" y="0"/>
                  </a:moveTo>
                  <a:lnTo>
                    <a:pt x="4944" y="108"/>
                  </a:lnTo>
                  <a:lnTo>
                    <a:pt x="3762" y="430"/>
                  </a:lnTo>
                  <a:lnTo>
                    <a:pt x="2687" y="1075"/>
                  </a:lnTo>
                  <a:lnTo>
                    <a:pt x="1828" y="1827"/>
                  </a:lnTo>
                  <a:lnTo>
                    <a:pt x="1075" y="2687"/>
                  </a:lnTo>
                  <a:lnTo>
                    <a:pt x="538" y="3762"/>
                  </a:lnTo>
                  <a:lnTo>
                    <a:pt x="108" y="4836"/>
                  </a:lnTo>
                  <a:lnTo>
                    <a:pt x="1" y="6126"/>
                  </a:lnTo>
                  <a:lnTo>
                    <a:pt x="108" y="7308"/>
                  </a:lnTo>
                  <a:lnTo>
                    <a:pt x="538" y="8490"/>
                  </a:lnTo>
                  <a:lnTo>
                    <a:pt x="1075" y="9564"/>
                  </a:lnTo>
                  <a:lnTo>
                    <a:pt x="1828" y="10424"/>
                  </a:lnTo>
                  <a:lnTo>
                    <a:pt x="2687" y="11176"/>
                  </a:lnTo>
                  <a:lnTo>
                    <a:pt x="3762" y="11821"/>
                  </a:lnTo>
                  <a:lnTo>
                    <a:pt x="4944" y="12144"/>
                  </a:lnTo>
                  <a:lnTo>
                    <a:pt x="6126" y="12251"/>
                  </a:lnTo>
                  <a:lnTo>
                    <a:pt x="123474" y="12251"/>
                  </a:lnTo>
                  <a:lnTo>
                    <a:pt x="124656" y="12144"/>
                  </a:lnTo>
                  <a:lnTo>
                    <a:pt x="125838" y="11821"/>
                  </a:lnTo>
                  <a:lnTo>
                    <a:pt x="126913" y="11176"/>
                  </a:lnTo>
                  <a:lnTo>
                    <a:pt x="127772" y="10424"/>
                  </a:lnTo>
                  <a:lnTo>
                    <a:pt x="128525" y="9564"/>
                  </a:lnTo>
                  <a:lnTo>
                    <a:pt x="129062" y="8490"/>
                  </a:lnTo>
                  <a:lnTo>
                    <a:pt x="129492" y="7308"/>
                  </a:lnTo>
                  <a:lnTo>
                    <a:pt x="129599" y="6126"/>
                  </a:lnTo>
                  <a:lnTo>
                    <a:pt x="129492" y="4836"/>
                  </a:lnTo>
                  <a:lnTo>
                    <a:pt x="129062" y="3762"/>
                  </a:lnTo>
                  <a:lnTo>
                    <a:pt x="128525" y="2687"/>
                  </a:lnTo>
                  <a:lnTo>
                    <a:pt x="127772" y="1827"/>
                  </a:lnTo>
                  <a:lnTo>
                    <a:pt x="126913" y="1075"/>
                  </a:lnTo>
                  <a:lnTo>
                    <a:pt x="125838" y="430"/>
                  </a:lnTo>
                  <a:lnTo>
                    <a:pt x="124656" y="108"/>
                  </a:lnTo>
                  <a:lnTo>
                    <a:pt x="123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6"/>
            <p:cNvSpPr/>
            <p:nvPr/>
          </p:nvSpPr>
          <p:spPr>
            <a:xfrm>
              <a:off x="3264625" y="238125"/>
              <a:ext cx="1090750" cy="4456975"/>
            </a:xfrm>
            <a:custGeom>
              <a:avLst/>
              <a:gdLst/>
              <a:ahLst/>
              <a:cxnLst/>
              <a:rect l="l" t="t" r="r" b="b"/>
              <a:pathLst>
                <a:path w="43630" h="178279" extrusionOk="0">
                  <a:moveTo>
                    <a:pt x="21815" y="23534"/>
                  </a:moveTo>
                  <a:lnTo>
                    <a:pt x="22460" y="23642"/>
                  </a:lnTo>
                  <a:lnTo>
                    <a:pt x="22997" y="23749"/>
                  </a:lnTo>
                  <a:lnTo>
                    <a:pt x="23534" y="24071"/>
                  </a:lnTo>
                  <a:lnTo>
                    <a:pt x="23964" y="24394"/>
                  </a:lnTo>
                  <a:lnTo>
                    <a:pt x="24287" y="24931"/>
                  </a:lnTo>
                  <a:lnTo>
                    <a:pt x="24609" y="25361"/>
                  </a:lnTo>
                  <a:lnTo>
                    <a:pt x="24824" y="26006"/>
                  </a:lnTo>
                  <a:lnTo>
                    <a:pt x="24824" y="26543"/>
                  </a:lnTo>
                  <a:lnTo>
                    <a:pt x="24824" y="27188"/>
                  </a:lnTo>
                  <a:lnTo>
                    <a:pt x="24609" y="27725"/>
                  </a:lnTo>
                  <a:lnTo>
                    <a:pt x="24287" y="28262"/>
                  </a:lnTo>
                  <a:lnTo>
                    <a:pt x="23964" y="28692"/>
                  </a:lnTo>
                  <a:lnTo>
                    <a:pt x="23534" y="29122"/>
                  </a:lnTo>
                  <a:lnTo>
                    <a:pt x="22997" y="29337"/>
                  </a:lnTo>
                  <a:lnTo>
                    <a:pt x="22460" y="29552"/>
                  </a:lnTo>
                  <a:lnTo>
                    <a:pt x="21170" y="29552"/>
                  </a:lnTo>
                  <a:lnTo>
                    <a:pt x="20633" y="29337"/>
                  </a:lnTo>
                  <a:lnTo>
                    <a:pt x="20096" y="29122"/>
                  </a:lnTo>
                  <a:lnTo>
                    <a:pt x="19666" y="28692"/>
                  </a:lnTo>
                  <a:lnTo>
                    <a:pt x="19343" y="28262"/>
                  </a:lnTo>
                  <a:lnTo>
                    <a:pt x="19021" y="27725"/>
                  </a:lnTo>
                  <a:lnTo>
                    <a:pt x="18806" y="27188"/>
                  </a:lnTo>
                  <a:lnTo>
                    <a:pt x="18806" y="26543"/>
                  </a:lnTo>
                  <a:lnTo>
                    <a:pt x="18806" y="26006"/>
                  </a:lnTo>
                  <a:lnTo>
                    <a:pt x="19021" y="25361"/>
                  </a:lnTo>
                  <a:lnTo>
                    <a:pt x="19343" y="24931"/>
                  </a:lnTo>
                  <a:lnTo>
                    <a:pt x="19666" y="24394"/>
                  </a:lnTo>
                  <a:lnTo>
                    <a:pt x="20096" y="24071"/>
                  </a:lnTo>
                  <a:lnTo>
                    <a:pt x="20633" y="23749"/>
                  </a:lnTo>
                  <a:lnTo>
                    <a:pt x="21170" y="23642"/>
                  </a:lnTo>
                  <a:lnTo>
                    <a:pt x="21815" y="23534"/>
                  </a:lnTo>
                  <a:close/>
                  <a:moveTo>
                    <a:pt x="21385" y="0"/>
                  </a:moveTo>
                  <a:lnTo>
                    <a:pt x="21063" y="215"/>
                  </a:lnTo>
                  <a:lnTo>
                    <a:pt x="20740" y="430"/>
                  </a:lnTo>
                  <a:lnTo>
                    <a:pt x="20418" y="752"/>
                  </a:lnTo>
                  <a:lnTo>
                    <a:pt x="15152" y="9672"/>
                  </a:lnTo>
                  <a:lnTo>
                    <a:pt x="14615" y="10746"/>
                  </a:lnTo>
                  <a:lnTo>
                    <a:pt x="14185" y="11821"/>
                  </a:lnTo>
                  <a:lnTo>
                    <a:pt x="13863" y="12895"/>
                  </a:lnTo>
                  <a:lnTo>
                    <a:pt x="13648" y="13863"/>
                  </a:lnTo>
                  <a:lnTo>
                    <a:pt x="13648" y="14830"/>
                  </a:lnTo>
                  <a:lnTo>
                    <a:pt x="13755" y="15797"/>
                  </a:lnTo>
                  <a:lnTo>
                    <a:pt x="14078" y="17946"/>
                  </a:lnTo>
                  <a:lnTo>
                    <a:pt x="14508" y="20418"/>
                  </a:lnTo>
                  <a:lnTo>
                    <a:pt x="15045" y="23212"/>
                  </a:lnTo>
                  <a:lnTo>
                    <a:pt x="15367" y="24824"/>
                  </a:lnTo>
                  <a:lnTo>
                    <a:pt x="15475" y="26543"/>
                  </a:lnTo>
                  <a:lnTo>
                    <a:pt x="15582" y="28585"/>
                  </a:lnTo>
                  <a:lnTo>
                    <a:pt x="15690" y="30734"/>
                  </a:lnTo>
                  <a:lnTo>
                    <a:pt x="15690" y="59964"/>
                  </a:lnTo>
                  <a:lnTo>
                    <a:pt x="14400" y="60071"/>
                  </a:lnTo>
                  <a:lnTo>
                    <a:pt x="13326" y="60393"/>
                  </a:lnTo>
                  <a:lnTo>
                    <a:pt x="12251" y="61038"/>
                  </a:lnTo>
                  <a:lnTo>
                    <a:pt x="11284" y="61683"/>
                  </a:lnTo>
                  <a:lnTo>
                    <a:pt x="10532" y="62650"/>
                  </a:lnTo>
                  <a:lnTo>
                    <a:pt x="9994" y="63725"/>
                  </a:lnTo>
                  <a:lnTo>
                    <a:pt x="9672" y="64799"/>
                  </a:lnTo>
                  <a:lnTo>
                    <a:pt x="9564" y="66089"/>
                  </a:lnTo>
                  <a:lnTo>
                    <a:pt x="9672" y="67271"/>
                  </a:lnTo>
                  <a:lnTo>
                    <a:pt x="9994" y="68453"/>
                  </a:lnTo>
                  <a:lnTo>
                    <a:pt x="10532" y="69528"/>
                  </a:lnTo>
                  <a:lnTo>
                    <a:pt x="11284" y="70387"/>
                  </a:lnTo>
                  <a:lnTo>
                    <a:pt x="12251" y="71140"/>
                  </a:lnTo>
                  <a:lnTo>
                    <a:pt x="13326" y="71784"/>
                  </a:lnTo>
                  <a:lnTo>
                    <a:pt x="14400" y="72107"/>
                  </a:lnTo>
                  <a:lnTo>
                    <a:pt x="15690" y="72214"/>
                  </a:lnTo>
                  <a:lnTo>
                    <a:pt x="15690" y="164739"/>
                  </a:lnTo>
                  <a:lnTo>
                    <a:pt x="15690" y="165276"/>
                  </a:lnTo>
                  <a:lnTo>
                    <a:pt x="15475" y="166458"/>
                  </a:lnTo>
                  <a:lnTo>
                    <a:pt x="15260" y="167210"/>
                  </a:lnTo>
                  <a:lnTo>
                    <a:pt x="14937" y="168070"/>
                  </a:lnTo>
                  <a:lnTo>
                    <a:pt x="14400" y="169037"/>
                  </a:lnTo>
                  <a:lnTo>
                    <a:pt x="13863" y="170004"/>
                  </a:lnTo>
                  <a:lnTo>
                    <a:pt x="13111" y="170971"/>
                  </a:lnTo>
                  <a:lnTo>
                    <a:pt x="12143" y="171938"/>
                  </a:lnTo>
                  <a:lnTo>
                    <a:pt x="10961" y="172906"/>
                  </a:lnTo>
                  <a:lnTo>
                    <a:pt x="9672" y="173658"/>
                  </a:lnTo>
                  <a:lnTo>
                    <a:pt x="7953" y="174303"/>
                  </a:lnTo>
                  <a:lnTo>
                    <a:pt x="6126" y="174840"/>
                  </a:lnTo>
                  <a:lnTo>
                    <a:pt x="3976" y="175162"/>
                  </a:lnTo>
                  <a:lnTo>
                    <a:pt x="1397" y="175270"/>
                  </a:lnTo>
                  <a:lnTo>
                    <a:pt x="860" y="175377"/>
                  </a:lnTo>
                  <a:lnTo>
                    <a:pt x="430" y="175377"/>
                  </a:lnTo>
                  <a:lnTo>
                    <a:pt x="215" y="175592"/>
                  </a:lnTo>
                  <a:lnTo>
                    <a:pt x="0" y="175807"/>
                  </a:lnTo>
                  <a:lnTo>
                    <a:pt x="0" y="176022"/>
                  </a:lnTo>
                  <a:lnTo>
                    <a:pt x="0" y="176237"/>
                  </a:lnTo>
                  <a:lnTo>
                    <a:pt x="215" y="176774"/>
                  </a:lnTo>
                  <a:lnTo>
                    <a:pt x="538" y="177312"/>
                  </a:lnTo>
                  <a:lnTo>
                    <a:pt x="968" y="177849"/>
                  </a:lnTo>
                  <a:lnTo>
                    <a:pt x="1397" y="178279"/>
                  </a:lnTo>
                  <a:lnTo>
                    <a:pt x="42233" y="178279"/>
                  </a:lnTo>
                  <a:lnTo>
                    <a:pt x="42662" y="177849"/>
                  </a:lnTo>
                  <a:lnTo>
                    <a:pt x="43092" y="177312"/>
                  </a:lnTo>
                  <a:lnTo>
                    <a:pt x="43415" y="176774"/>
                  </a:lnTo>
                  <a:lnTo>
                    <a:pt x="43630" y="176237"/>
                  </a:lnTo>
                  <a:lnTo>
                    <a:pt x="43630" y="176022"/>
                  </a:lnTo>
                  <a:lnTo>
                    <a:pt x="43630" y="175807"/>
                  </a:lnTo>
                  <a:lnTo>
                    <a:pt x="43415" y="175592"/>
                  </a:lnTo>
                  <a:lnTo>
                    <a:pt x="43200" y="175377"/>
                  </a:lnTo>
                  <a:lnTo>
                    <a:pt x="42770" y="175377"/>
                  </a:lnTo>
                  <a:lnTo>
                    <a:pt x="42233" y="175270"/>
                  </a:lnTo>
                  <a:lnTo>
                    <a:pt x="39654" y="175162"/>
                  </a:lnTo>
                  <a:lnTo>
                    <a:pt x="37504" y="174840"/>
                  </a:lnTo>
                  <a:lnTo>
                    <a:pt x="35678" y="174303"/>
                  </a:lnTo>
                  <a:lnTo>
                    <a:pt x="33958" y="173658"/>
                  </a:lnTo>
                  <a:lnTo>
                    <a:pt x="32669" y="172906"/>
                  </a:lnTo>
                  <a:lnTo>
                    <a:pt x="31487" y="171938"/>
                  </a:lnTo>
                  <a:lnTo>
                    <a:pt x="30519" y="170971"/>
                  </a:lnTo>
                  <a:lnTo>
                    <a:pt x="29767" y="170004"/>
                  </a:lnTo>
                  <a:lnTo>
                    <a:pt x="29230" y="169037"/>
                  </a:lnTo>
                  <a:lnTo>
                    <a:pt x="28693" y="168070"/>
                  </a:lnTo>
                  <a:lnTo>
                    <a:pt x="28370" y="167210"/>
                  </a:lnTo>
                  <a:lnTo>
                    <a:pt x="28155" y="166458"/>
                  </a:lnTo>
                  <a:lnTo>
                    <a:pt x="27940" y="165276"/>
                  </a:lnTo>
                  <a:lnTo>
                    <a:pt x="27940" y="164739"/>
                  </a:lnTo>
                  <a:lnTo>
                    <a:pt x="27940" y="72214"/>
                  </a:lnTo>
                  <a:lnTo>
                    <a:pt x="29230" y="72107"/>
                  </a:lnTo>
                  <a:lnTo>
                    <a:pt x="30304" y="71784"/>
                  </a:lnTo>
                  <a:lnTo>
                    <a:pt x="31379" y="71140"/>
                  </a:lnTo>
                  <a:lnTo>
                    <a:pt x="32346" y="70387"/>
                  </a:lnTo>
                  <a:lnTo>
                    <a:pt x="33098" y="69528"/>
                  </a:lnTo>
                  <a:lnTo>
                    <a:pt x="33636" y="68453"/>
                  </a:lnTo>
                  <a:lnTo>
                    <a:pt x="33958" y="67271"/>
                  </a:lnTo>
                  <a:lnTo>
                    <a:pt x="34066" y="66089"/>
                  </a:lnTo>
                  <a:lnTo>
                    <a:pt x="33958" y="64799"/>
                  </a:lnTo>
                  <a:lnTo>
                    <a:pt x="33636" y="63725"/>
                  </a:lnTo>
                  <a:lnTo>
                    <a:pt x="33098" y="62650"/>
                  </a:lnTo>
                  <a:lnTo>
                    <a:pt x="32346" y="61683"/>
                  </a:lnTo>
                  <a:lnTo>
                    <a:pt x="31379" y="61038"/>
                  </a:lnTo>
                  <a:lnTo>
                    <a:pt x="30304" y="60393"/>
                  </a:lnTo>
                  <a:lnTo>
                    <a:pt x="29230" y="60071"/>
                  </a:lnTo>
                  <a:lnTo>
                    <a:pt x="27940" y="59964"/>
                  </a:lnTo>
                  <a:lnTo>
                    <a:pt x="27940" y="30734"/>
                  </a:lnTo>
                  <a:lnTo>
                    <a:pt x="28048" y="28585"/>
                  </a:lnTo>
                  <a:lnTo>
                    <a:pt x="28155" y="26543"/>
                  </a:lnTo>
                  <a:lnTo>
                    <a:pt x="28263" y="24824"/>
                  </a:lnTo>
                  <a:lnTo>
                    <a:pt x="28585" y="23212"/>
                  </a:lnTo>
                  <a:lnTo>
                    <a:pt x="29122" y="20418"/>
                  </a:lnTo>
                  <a:lnTo>
                    <a:pt x="29552" y="17946"/>
                  </a:lnTo>
                  <a:lnTo>
                    <a:pt x="29875" y="15797"/>
                  </a:lnTo>
                  <a:lnTo>
                    <a:pt x="29982" y="14830"/>
                  </a:lnTo>
                  <a:lnTo>
                    <a:pt x="29982" y="13863"/>
                  </a:lnTo>
                  <a:lnTo>
                    <a:pt x="29767" y="12895"/>
                  </a:lnTo>
                  <a:lnTo>
                    <a:pt x="29445" y="11821"/>
                  </a:lnTo>
                  <a:lnTo>
                    <a:pt x="29015" y="10746"/>
                  </a:lnTo>
                  <a:lnTo>
                    <a:pt x="28478" y="9672"/>
                  </a:lnTo>
                  <a:lnTo>
                    <a:pt x="23212" y="752"/>
                  </a:lnTo>
                  <a:lnTo>
                    <a:pt x="22890" y="430"/>
                  </a:lnTo>
                  <a:lnTo>
                    <a:pt x="22567" y="215"/>
                  </a:lnTo>
                  <a:lnTo>
                    <a:pt x="22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6"/>
            <p:cNvSpPr/>
            <p:nvPr/>
          </p:nvSpPr>
          <p:spPr>
            <a:xfrm>
              <a:off x="5190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46423" y="17624"/>
                  </a:moveTo>
                  <a:lnTo>
                    <a:pt x="46961" y="17839"/>
                  </a:lnTo>
                  <a:lnTo>
                    <a:pt x="47498" y="18161"/>
                  </a:lnTo>
                  <a:lnTo>
                    <a:pt x="48035" y="18484"/>
                  </a:lnTo>
                  <a:lnTo>
                    <a:pt x="48358" y="19021"/>
                  </a:lnTo>
                  <a:lnTo>
                    <a:pt x="48680" y="19558"/>
                  </a:lnTo>
                  <a:lnTo>
                    <a:pt x="48895" y="20095"/>
                  </a:lnTo>
                  <a:lnTo>
                    <a:pt x="48895" y="20740"/>
                  </a:lnTo>
                  <a:lnTo>
                    <a:pt x="48895" y="21600"/>
                  </a:lnTo>
                  <a:lnTo>
                    <a:pt x="48572" y="22245"/>
                  </a:lnTo>
                  <a:lnTo>
                    <a:pt x="48143" y="22889"/>
                  </a:lnTo>
                  <a:lnTo>
                    <a:pt x="47605" y="23427"/>
                  </a:lnTo>
                  <a:lnTo>
                    <a:pt x="46961" y="22352"/>
                  </a:lnTo>
                  <a:lnTo>
                    <a:pt x="46638" y="21922"/>
                  </a:lnTo>
                  <a:lnTo>
                    <a:pt x="46101" y="21707"/>
                  </a:lnTo>
                  <a:lnTo>
                    <a:pt x="45564" y="21707"/>
                  </a:lnTo>
                  <a:lnTo>
                    <a:pt x="45026" y="21815"/>
                  </a:lnTo>
                  <a:lnTo>
                    <a:pt x="44059" y="23534"/>
                  </a:lnTo>
                  <a:lnTo>
                    <a:pt x="43414" y="22997"/>
                  </a:lnTo>
                  <a:lnTo>
                    <a:pt x="42984" y="22352"/>
                  </a:lnTo>
                  <a:lnTo>
                    <a:pt x="42662" y="21600"/>
                  </a:lnTo>
                  <a:lnTo>
                    <a:pt x="42555" y="20740"/>
                  </a:lnTo>
                  <a:lnTo>
                    <a:pt x="42662" y="20095"/>
                  </a:lnTo>
                  <a:lnTo>
                    <a:pt x="42770" y="19558"/>
                  </a:lnTo>
                  <a:lnTo>
                    <a:pt x="43092" y="19021"/>
                  </a:lnTo>
                  <a:lnTo>
                    <a:pt x="43522" y="18484"/>
                  </a:lnTo>
                  <a:lnTo>
                    <a:pt x="43952" y="18161"/>
                  </a:lnTo>
                  <a:lnTo>
                    <a:pt x="44489" y="17839"/>
                  </a:lnTo>
                  <a:lnTo>
                    <a:pt x="45134" y="17624"/>
                  </a:lnTo>
                  <a:close/>
                  <a:moveTo>
                    <a:pt x="44704" y="29122"/>
                  </a:moveTo>
                  <a:lnTo>
                    <a:pt x="45886" y="30197"/>
                  </a:lnTo>
                  <a:lnTo>
                    <a:pt x="47068" y="31271"/>
                  </a:lnTo>
                  <a:lnTo>
                    <a:pt x="48465" y="32346"/>
                  </a:lnTo>
                  <a:lnTo>
                    <a:pt x="49969" y="33421"/>
                  </a:lnTo>
                  <a:lnTo>
                    <a:pt x="89085" y="103593"/>
                  </a:lnTo>
                  <a:lnTo>
                    <a:pt x="3224" y="103593"/>
                  </a:lnTo>
                  <a:lnTo>
                    <a:pt x="44704" y="29122"/>
                  </a:lnTo>
                  <a:close/>
                  <a:moveTo>
                    <a:pt x="104237" y="0"/>
                  </a:moveTo>
                  <a:lnTo>
                    <a:pt x="102625" y="215"/>
                  </a:lnTo>
                  <a:lnTo>
                    <a:pt x="100906" y="430"/>
                  </a:lnTo>
                  <a:lnTo>
                    <a:pt x="99079" y="860"/>
                  </a:lnTo>
                  <a:lnTo>
                    <a:pt x="98005" y="1182"/>
                  </a:lnTo>
                  <a:lnTo>
                    <a:pt x="96823" y="1612"/>
                  </a:lnTo>
                  <a:lnTo>
                    <a:pt x="95748" y="2042"/>
                  </a:lnTo>
                  <a:lnTo>
                    <a:pt x="94673" y="2579"/>
                  </a:lnTo>
                  <a:lnTo>
                    <a:pt x="92417" y="3869"/>
                  </a:lnTo>
                  <a:lnTo>
                    <a:pt x="90267" y="5373"/>
                  </a:lnTo>
                  <a:lnTo>
                    <a:pt x="88118" y="6985"/>
                  </a:lnTo>
                  <a:lnTo>
                    <a:pt x="86076" y="8812"/>
                  </a:lnTo>
                  <a:lnTo>
                    <a:pt x="81778" y="12681"/>
                  </a:lnTo>
                  <a:lnTo>
                    <a:pt x="79306" y="14937"/>
                  </a:lnTo>
                  <a:lnTo>
                    <a:pt x="76727" y="17194"/>
                  </a:lnTo>
                  <a:lnTo>
                    <a:pt x="74256" y="19236"/>
                  </a:lnTo>
                  <a:lnTo>
                    <a:pt x="71677" y="21170"/>
                  </a:lnTo>
                  <a:lnTo>
                    <a:pt x="70387" y="21922"/>
                  </a:lnTo>
                  <a:lnTo>
                    <a:pt x="69098" y="22675"/>
                  </a:lnTo>
                  <a:lnTo>
                    <a:pt x="67915" y="23427"/>
                  </a:lnTo>
                  <a:lnTo>
                    <a:pt x="66626" y="23964"/>
                  </a:lnTo>
                  <a:lnTo>
                    <a:pt x="65336" y="24394"/>
                  </a:lnTo>
                  <a:lnTo>
                    <a:pt x="64047" y="24716"/>
                  </a:lnTo>
                  <a:lnTo>
                    <a:pt x="62757" y="24931"/>
                  </a:lnTo>
                  <a:lnTo>
                    <a:pt x="61468" y="25039"/>
                  </a:lnTo>
                  <a:lnTo>
                    <a:pt x="60608" y="24931"/>
                  </a:lnTo>
                  <a:lnTo>
                    <a:pt x="59748" y="24824"/>
                  </a:lnTo>
                  <a:lnTo>
                    <a:pt x="58889" y="24501"/>
                  </a:lnTo>
                  <a:lnTo>
                    <a:pt x="58029" y="24072"/>
                  </a:lnTo>
                  <a:lnTo>
                    <a:pt x="57169" y="23642"/>
                  </a:lnTo>
                  <a:lnTo>
                    <a:pt x="56417" y="23212"/>
                  </a:lnTo>
                  <a:lnTo>
                    <a:pt x="54913" y="22030"/>
                  </a:lnTo>
                  <a:lnTo>
                    <a:pt x="53516" y="20740"/>
                  </a:lnTo>
                  <a:lnTo>
                    <a:pt x="52441" y="19558"/>
                  </a:lnTo>
                  <a:lnTo>
                    <a:pt x="51474" y="18376"/>
                  </a:lnTo>
                  <a:lnTo>
                    <a:pt x="50829" y="17516"/>
                  </a:lnTo>
                  <a:lnTo>
                    <a:pt x="50077" y="16549"/>
                  </a:lnTo>
                  <a:lnTo>
                    <a:pt x="49217" y="15797"/>
                  </a:lnTo>
                  <a:lnTo>
                    <a:pt x="48143" y="15260"/>
                  </a:lnTo>
                  <a:lnTo>
                    <a:pt x="47068" y="14830"/>
                  </a:lnTo>
                  <a:lnTo>
                    <a:pt x="45886" y="14722"/>
                  </a:lnTo>
                  <a:lnTo>
                    <a:pt x="44704" y="14830"/>
                  </a:lnTo>
                  <a:lnTo>
                    <a:pt x="43629" y="15152"/>
                  </a:lnTo>
                  <a:lnTo>
                    <a:pt x="42555" y="15690"/>
                  </a:lnTo>
                  <a:lnTo>
                    <a:pt x="41587" y="16442"/>
                  </a:lnTo>
                  <a:lnTo>
                    <a:pt x="40835" y="17301"/>
                  </a:lnTo>
                  <a:lnTo>
                    <a:pt x="40190" y="18376"/>
                  </a:lnTo>
                  <a:lnTo>
                    <a:pt x="39868" y="19451"/>
                  </a:lnTo>
                  <a:lnTo>
                    <a:pt x="39761" y="20633"/>
                  </a:lnTo>
                  <a:lnTo>
                    <a:pt x="39761" y="21815"/>
                  </a:lnTo>
                  <a:lnTo>
                    <a:pt x="40083" y="22889"/>
                  </a:lnTo>
                  <a:lnTo>
                    <a:pt x="40620" y="24072"/>
                  </a:lnTo>
                  <a:lnTo>
                    <a:pt x="41265" y="24931"/>
                  </a:lnTo>
                  <a:lnTo>
                    <a:pt x="42447" y="26436"/>
                  </a:lnTo>
                  <a:lnTo>
                    <a:pt x="31701" y="45779"/>
                  </a:lnTo>
                  <a:lnTo>
                    <a:pt x="17624" y="71462"/>
                  </a:lnTo>
                  <a:lnTo>
                    <a:pt x="0" y="103593"/>
                  </a:lnTo>
                  <a:lnTo>
                    <a:pt x="0" y="110363"/>
                  </a:lnTo>
                  <a:lnTo>
                    <a:pt x="6770" y="110363"/>
                  </a:lnTo>
                  <a:lnTo>
                    <a:pt x="9134" y="112190"/>
                  </a:lnTo>
                  <a:lnTo>
                    <a:pt x="11498" y="114017"/>
                  </a:lnTo>
                  <a:lnTo>
                    <a:pt x="14077" y="115629"/>
                  </a:lnTo>
                  <a:lnTo>
                    <a:pt x="16656" y="117241"/>
                  </a:lnTo>
                  <a:lnTo>
                    <a:pt x="19343" y="118638"/>
                  </a:lnTo>
                  <a:lnTo>
                    <a:pt x="22137" y="119927"/>
                  </a:lnTo>
                  <a:lnTo>
                    <a:pt x="24931" y="121002"/>
                  </a:lnTo>
                  <a:lnTo>
                    <a:pt x="27832" y="122076"/>
                  </a:lnTo>
                  <a:lnTo>
                    <a:pt x="27832" y="128739"/>
                  </a:lnTo>
                  <a:lnTo>
                    <a:pt x="64477" y="128739"/>
                  </a:lnTo>
                  <a:lnTo>
                    <a:pt x="64477" y="122076"/>
                  </a:lnTo>
                  <a:lnTo>
                    <a:pt x="67378" y="121002"/>
                  </a:lnTo>
                  <a:lnTo>
                    <a:pt x="70172" y="119927"/>
                  </a:lnTo>
                  <a:lnTo>
                    <a:pt x="72966" y="118638"/>
                  </a:lnTo>
                  <a:lnTo>
                    <a:pt x="75653" y="117241"/>
                  </a:lnTo>
                  <a:lnTo>
                    <a:pt x="78232" y="115629"/>
                  </a:lnTo>
                  <a:lnTo>
                    <a:pt x="80703" y="114017"/>
                  </a:lnTo>
                  <a:lnTo>
                    <a:pt x="83175" y="112190"/>
                  </a:lnTo>
                  <a:lnTo>
                    <a:pt x="85432" y="110363"/>
                  </a:lnTo>
                  <a:lnTo>
                    <a:pt x="92202" y="110363"/>
                  </a:lnTo>
                  <a:lnTo>
                    <a:pt x="92202" y="103593"/>
                  </a:lnTo>
                  <a:lnTo>
                    <a:pt x="54483" y="35785"/>
                  </a:lnTo>
                  <a:lnTo>
                    <a:pt x="56095" y="36322"/>
                  </a:lnTo>
                  <a:lnTo>
                    <a:pt x="57814" y="36752"/>
                  </a:lnTo>
                  <a:lnTo>
                    <a:pt x="59641" y="36967"/>
                  </a:lnTo>
                  <a:lnTo>
                    <a:pt x="61468" y="37074"/>
                  </a:lnTo>
                  <a:lnTo>
                    <a:pt x="63617" y="36967"/>
                  </a:lnTo>
                  <a:lnTo>
                    <a:pt x="65659" y="36752"/>
                  </a:lnTo>
                  <a:lnTo>
                    <a:pt x="67701" y="36322"/>
                  </a:lnTo>
                  <a:lnTo>
                    <a:pt x="69635" y="35677"/>
                  </a:lnTo>
                  <a:lnTo>
                    <a:pt x="71569" y="34925"/>
                  </a:lnTo>
                  <a:lnTo>
                    <a:pt x="73503" y="34173"/>
                  </a:lnTo>
                  <a:lnTo>
                    <a:pt x="75223" y="33098"/>
                  </a:lnTo>
                  <a:lnTo>
                    <a:pt x="77050" y="32131"/>
                  </a:lnTo>
                  <a:lnTo>
                    <a:pt x="78769" y="30949"/>
                  </a:lnTo>
                  <a:lnTo>
                    <a:pt x="80488" y="29660"/>
                  </a:lnTo>
                  <a:lnTo>
                    <a:pt x="83712" y="27080"/>
                  </a:lnTo>
                  <a:lnTo>
                    <a:pt x="86936" y="24286"/>
                  </a:lnTo>
                  <a:lnTo>
                    <a:pt x="89945" y="21600"/>
                  </a:lnTo>
                  <a:lnTo>
                    <a:pt x="93276" y="18591"/>
                  </a:lnTo>
                  <a:lnTo>
                    <a:pt x="94888" y="17194"/>
                  </a:lnTo>
                  <a:lnTo>
                    <a:pt x="96500" y="15904"/>
                  </a:lnTo>
                  <a:lnTo>
                    <a:pt x="98005" y="14722"/>
                  </a:lnTo>
                  <a:lnTo>
                    <a:pt x="99402" y="13755"/>
                  </a:lnTo>
                  <a:lnTo>
                    <a:pt x="100799" y="13003"/>
                  </a:lnTo>
                  <a:lnTo>
                    <a:pt x="102088" y="12573"/>
                  </a:lnTo>
                  <a:lnTo>
                    <a:pt x="104022" y="12251"/>
                  </a:lnTo>
                  <a:lnTo>
                    <a:pt x="105742" y="12143"/>
                  </a:lnTo>
                  <a:lnTo>
                    <a:pt x="107354" y="12251"/>
                  </a:lnTo>
                  <a:lnTo>
                    <a:pt x="108966" y="12466"/>
                  </a:lnTo>
                  <a:lnTo>
                    <a:pt x="110363" y="13003"/>
                  </a:lnTo>
                  <a:lnTo>
                    <a:pt x="111867" y="13648"/>
                  </a:lnTo>
                  <a:lnTo>
                    <a:pt x="114984" y="15367"/>
                  </a:lnTo>
                  <a:lnTo>
                    <a:pt x="118315" y="17087"/>
                  </a:lnTo>
                  <a:lnTo>
                    <a:pt x="120142" y="17946"/>
                  </a:lnTo>
                  <a:lnTo>
                    <a:pt x="122076" y="18806"/>
                  </a:lnTo>
                  <a:lnTo>
                    <a:pt x="122076" y="18591"/>
                  </a:lnTo>
                  <a:lnTo>
                    <a:pt x="121968" y="15260"/>
                  </a:lnTo>
                  <a:lnTo>
                    <a:pt x="121646" y="12573"/>
                  </a:lnTo>
                  <a:lnTo>
                    <a:pt x="121216" y="10102"/>
                  </a:lnTo>
                  <a:lnTo>
                    <a:pt x="120786" y="8060"/>
                  </a:lnTo>
                  <a:lnTo>
                    <a:pt x="120464" y="6233"/>
                  </a:lnTo>
                  <a:lnTo>
                    <a:pt x="120142" y="4406"/>
                  </a:lnTo>
                  <a:lnTo>
                    <a:pt x="118207" y="3331"/>
                  </a:lnTo>
                  <a:lnTo>
                    <a:pt x="116166" y="2364"/>
                  </a:lnTo>
                  <a:lnTo>
                    <a:pt x="113801" y="1397"/>
                  </a:lnTo>
                  <a:lnTo>
                    <a:pt x="112619" y="967"/>
                  </a:lnTo>
                  <a:lnTo>
                    <a:pt x="111437" y="645"/>
                  </a:lnTo>
                  <a:lnTo>
                    <a:pt x="110040" y="430"/>
                  </a:lnTo>
                  <a:lnTo>
                    <a:pt x="108751" y="215"/>
                  </a:lnTo>
                  <a:lnTo>
                    <a:pt x="107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6"/>
            <p:cNvSpPr/>
            <p:nvPr/>
          </p:nvSpPr>
          <p:spPr>
            <a:xfrm>
              <a:off x="40491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76942" y="17624"/>
                  </a:moveTo>
                  <a:lnTo>
                    <a:pt x="77587" y="17839"/>
                  </a:lnTo>
                  <a:lnTo>
                    <a:pt x="78124" y="18161"/>
                  </a:lnTo>
                  <a:lnTo>
                    <a:pt x="78554" y="18484"/>
                  </a:lnTo>
                  <a:lnTo>
                    <a:pt x="78984" y="19021"/>
                  </a:lnTo>
                  <a:lnTo>
                    <a:pt x="79306" y="19558"/>
                  </a:lnTo>
                  <a:lnTo>
                    <a:pt x="79414" y="20095"/>
                  </a:lnTo>
                  <a:lnTo>
                    <a:pt x="79521" y="20740"/>
                  </a:lnTo>
                  <a:lnTo>
                    <a:pt x="79414" y="21600"/>
                  </a:lnTo>
                  <a:lnTo>
                    <a:pt x="79092" y="22352"/>
                  </a:lnTo>
                  <a:lnTo>
                    <a:pt x="78662" y="22997"/>
                  </a:lnTo>
                  <a:lnTo>
                    <a:pt x="78017" y="23534"/>
                  </a:lnTo>
                  <a:lnTo>
                    <a:pt x="77050" y="21815"/>
                  </a:lnTo>
                  <a:lnTo>
                    <a:pt x="76512" y="21707"/>
                  </a:lnTo>
                  <a:lnTo>
                    <a:pt x="75975" y="21707"/>
                  </a:lnTo>
                  <a:lnTo>
                    <a:pt x="75438" y="21922"/>
                  </a:lnTo>
                  <a:lnTo>
                    <a:pt x="75115" y="22352"/>
                  </a:lnTo>
                  <a:lnTo>
                    <a:pt x="74471" y="23427"/>
                  </a:lnTo>
                  <a:lnTo>
                    <a:pt x="73933" y="22889"/>
                  </a:lnTo>
                  <a:lnTo>
                    <a:pt x="73504" y="22245"/>
                  </a:lnTo>
                  <a:lnTo>
                    <a:pt x="73181" y="21600"/>
                  </a:lnTo>
                  <a:lnTo>
                    <a:pt x="73181" y="20740"/>
                  </a:lnTo>
                  <a:lnTo>
                    <a:pt x="73181" y="20095"/>
                  </a:lnTo>
                  <a:lnTo>
                    <a:pt x="73396" y="19558"/>
                  </a:lnTo>
                  <a:lnTo>
                    <a:pt x="73718" y="19021"/>
                  </a:lnTo>
                  <a:lnTo>
                    <a:pt x="74041" y="18484"/>
                  </a:lnTo>
                  <a:lnTo>
                    <a:pt x="74578" y="18161"/>
                  </a:lnTo>
                  <a:lnTo>
                    <a:pt x="75115" y="17839"/>
                  </a:lnTo>
                  <a:lnTo>
                    <a:pt x="75653" y="17624"/>
                  </a:lnTo>
                  <a:close/>
                  <a:moveTo>
                    <a:pt x="77372" y="29122"/>
                  </a:moveTo>
                  <a:lnTo>
                    <a:pt x="118852" y="103593"/>
                  </a:lnTo>
                  <a:lnTo>
                    <a:pt x="32991" y="103593"/>
                  </a:lnTo>
                  <a:lnTo>
                    <a:pt x="72107" y="33421"/>
                  </a:lnTo>
                  <a:lnTo>
                    <a:pt x="73611" y="32346"/>
                  </a:lnTo>
                  <a:lnTo>
                    <a:pt x="75008" y="31271"/>
                  </a:lnTo>
                  <a:lnTo>
                    <a:pt x="76190" y="30197"/>
                  </a:lnTo>
                  <a:lnTo>
                    <a:pt x="77372" y="29122"/>
                  </a:lnTo>
                  <a:close/>
                  <a:moveTo>
                    <a:pt x="14830" y="0"/>
                  </a:moveTo>
                  <a:lnTo>
                    <a:pt x="13325" y="215"/>
                  </a:lnTo>
                  <a:lnTo>
                    <a:pt x="12036" y="430"/>
                  </a:lnTo>
                  <a:lnTo>
                    <a:pt x="10639" y="645"/>
                  </a:lnTo>
                  <a:lnTo>
                    <a:pt x="9457" y="967"/>
                  </a:lnTo>
                  <a:lnTo>
                    <a:pt x="8275" y="1397"/>
                  </a:lnTo>
                  <a:lnTo>
                    <a:pt x="6018" y="2364"/>
                  </a:lnTo>
                  <a:lnTo>
                    <a:pt x="3869" y="3331"/>
                  </a:lnTo>
                  <a:lnTo>
                    <a:pt x="1934" y="4406"/>
                  </a:lnTo>
                  <a:lnTo>
                    <a:pt x="1612" y="6233"/>
                  </a:lnTo>
                  <a:lnTo>
                    <a:pt x="1290" y="8060"/>
                  </a:lnTo>
                  <a:lnTo>
                    <a:pt x="860" y="10102"/>
                  </a:lnTo>
                  <a:lnTo>
                    <a:pt x="430" y="12573"/>
                  </a:lnTo>
                  <a:lnTo>
                    <a:pt x="108" y="15260"/>
                  </a:lnTo>
                  <a:lnTo>
                    <a:pt x="0" y="18591"/>
                  </a:lnTo>
                  <a:lnTo>
                    <a:pt x="0" y="18806"/>
                  </a:lnTo>
                  <a:lnTo>
                    <a:pt x="1934" y="17946"/>
                  </a:lnTo>
                  <a:lnTo>
                    <a:pt x="3761" y="17087"/>
                  </a:lnTo>
                  <a:lnTo>
                    <a:pt x="7092" y="15367"/>
                  </a:lnTo>
                  <a:lnTo>
                    <a:pt x="10209" y="13648"/>
                  </a:lnTo>
                  <a:lnTo>
                    <a:pt x="11713" y="13003"/>
                  </a:lnTo>
                  <a:lnTo>
                    <a:pt x="13110" y="12466"/>
                  </a:lnTo>
                  <a:lnTo>
                    <a:pt x="14722" y="12251"/>
                  </a:lnTo>
                  <a:lnTo>
                    <a:pt x="16334" y="12143"/>
                  </a:lnTo>
                  <a:lnTo>
                    <a:pt x="18054" y="12251"/>
                  </a:lnTo>
                  <a:lnTo>
                    <a:pt x="19988" y="12573"/>
                  </a:lnTo>
                  <a:lnTo>
                    <a:pt x="21277" y="13003"/>
                  </a:lnTo>
                  <a:lnTo>
                    <a:pt x="22674" y="13755"/>
                  </a:lnTo>
                  <a:lnTo>
                    <a:pt x="24071" y="14722"/>
                  </a:lnTo>
                  <a:lnTo>
                    <a:pt x="25576" y="15904"/>
                  </a:lnTo>
                  <a:lnTo>
                    <a:pt x="27188" y="17194"/>
                  </a:lnTo>
                  <a:lnTo>
                    <a:pt x="28800" y="18591"/>
                  </a:lnTo>
                  <a:lnTo>
                    <a:pt x="32131" y="21600"/>
                  </a:lnTo>
                  <a:lnTo>
                    <a:pt x="35140" y="24286"/>
                  </a:lnTo>
                  <a:lnTo>
                    <a:pt x="38364" y="27080"/>
                  </a:lnTo>
                  <a:lnTo>
                    <a:pt x="41588" y="29660"/>
                  </a:lnTo>
                  <a:lnTo>
                    <a:pt x="43307" y="30949"/>
                  </a:lnTo>
                  <a:lnTo>
                    <a:pt x="45026" y="32131"/>
                  </a:lnTo>
                  <a:lnTo>
                    <a:pt x="46853" y="33098"/>
                  </a:lnTo>
                  <a:lnTo>
                    <a:pt x="48573" y="34173"/>
                  </a:lnTo>
                  <a:lnTo>
                    <a:pt x="50507" y="34925"/>
                  </a:lnTo>
                  <a:lnTo>
                    <a:pt x="52441" y="35677"/>
                  </a:lnTo>
                  <a:lnTo>
                    <a:pt x="54375" y="36322"/>
                  </a:lnTo>
                  <a:lnTo>
                    <a:pt x="56417" y="36752"/>
                  </a:lnTo>
                  <a:lnTo>
                    <a:pt x="58459" y="36967"/>
                  </a:lnTo>
                  <a:lnTo>
                    <a:pt x="60608" y="37074"/>
                  </a:lnTo>
                  <a:lnTo>
                    <a:pt x="62435" y="36967"/>
                  </a:lnTo>
                  <a:lnTo>
                    <a:pt x="64262" y="36752"/>
                  </a:lnTo>
                  <a:lnTo>
                    <a:pt x="65981" y="36322"/>
                  </a:lnTo>
                  <a:lnTo>
                    <a:pt x="67593" y="35785"/>
                  </a:lnTo>
                  <a:lnTo>
                    <a:pt x="29874" y="103593"/>
                  </a:lnTo>
                  <a:lnTo>
                    <a:pt x="29874" y="110363"/>
                  </a:lnTo>
                  <a:lnTo>
                    <a:pt x="36644" y="110363"/>
                  </a:lnTo>
                  <a:lnTo>
                    <a:pt x="38901" y="112190"/>
                  </a:lnTo>
                  <a:lnTo>
                    <a:pt x="41373" y="114017"/>
                  </a:lnTo>
                  <a:lnTo>
                    <a:pt x="43844" y="115629"/>
                  </a:lnTo>
                  <a:lnTo>
                    <a:pt x="46423" y="117241"/>
                  </a:lnTo>
                  <a:lnTo>
                    <a:pt x="49110" y="118638"/>
                  </a:lnTo>
                  <a:lnTo>
                    <a:pt x="51904" y="119927"/>
                  </a:lnTo>
                  <a:lnTo>
                    <a:pt x="54698" y="121002"/>
                  </a:lnTo>
                  <a:lnTo>
                    <a:pt x="57599" y="122076"/>
                  </a:lnTo>
                  <a:lnTo>
                    <a:pt x="57599" y="128739"/>
                  </a:lnTo>
                  <a:lnTo>
                    <a:pt x="94244" y="128739"/>
                  </a:lnTo>
                  <a:lnTo>
                    <a:pt x="94244" y="122076"/>
                  </a:lnTo>
                  <a:lnTo>
                    <a:pt x="97145" y="121002"/>
                  </a:lnTo>
                  <a:lnTo>
                    <a:pt x="99939" y="119927"/>
                  </a:lnTo>
                  <a:lnTo>
                    <a:pt x="102733" y="118638"/>
                  </a:lnTo>
                  <a:lnTo>
                    <a:pt x="105420" y="117241"/>
                  </a:lnTo>
                  <a:lnTo>
                    <a:pt x="107999" y="115629"/>
                  </a:lnTo>
                  <a:lnTo>
                    <a:pt x="110578" y="114017"/>
                  </a:lnTo>
                  <a:lnTo>
                    <a:pt x="112942" y="112190"/>
                  </a:lnTo>
                  <a:lnTo>
                    <a:pt x="115306" y="110363"/>
                  </a:lnTo>
                  <a:lnTo>
                    <a:pt x="122076" y="110363"/>
                  </a:lnTo>
                  <a:lnTo>
                    <a:pt x="122076" y="103593"/>
                  </a:lnTo>
                  <a:lnTo>
                    <a:pt x="104452" y="71462"/>
                  </a:lnTo>
                  <a:lnTo>
                    <a:pt x="90375" y="45779"/>
                  </a:lnTo>
                  <a:lnTo>
                    <a:pt x="79629" y="26436"/>
                  </a:lnTo>
                  <a:lnTo>
                    <a:pt x="80811" y="24931"/>
                  </a:lnTo>
                  <a:lnTo>
                    <a:pt x="81456" y="24072"/>
                  </a:lnTo>
                  <a:lnTo>
                    <a:pt x="81993" y="22889"/>
                  </a:lnTo>
                  <a:lnTo>
                    <a:pt x="82315" y="21815"/>
                  </a:lnTo>
                  <a:lnTo>
                    <a:pt x="82315" y="20633"/>
                  </a:lnTo>
                  <a:lnTo>
                    <a:pt x="82208" y="19451"/>
                  </a:lnTo>
                  <a:lnTo>
                    <a:pt x="81886" y="18376"/>
                  </a:lnTo>
                  <a:lnTo>
                    <a:pt x="81241" y="17301"/>
                  </a:lnTo>
                  <a:lnTo>
                    <a:pt x="80489" y="16442"/>
                  </a:lnTo>
                  <a:lnTo>
                    <a:pt x="79521" y="15690"/>
                  </a:lnTo>
                  <a:lnTo>
                    <a:pt x="78447" y="15152"/>
                  </a:lnTo>
                  <a:lnTo>
                    <a:pt x="77372" y="14830"/>
                  </a:lnTo>
                  <a:lnTo>
                    <a:pt x="76190" y="14722"/>
                  </a:lnTo>
                  <a:lnTo>
                    <a:pt x="75008" y="14830"/>
                  </a:lnTo>
                  <a:lnTo>
                    <a:pt x="73933" y="15260"/>
                  </a:lnTo>
                  <a:lnTo>
                    <a:pt x="72859" y="15797"/>
                  </a:lnTo>
                  <a:lnTo>
                    <a:pt x="71999" y="16549"/>
                  </a:lnTo>
                  <a:lnTo>
                    <a:pt x="71247" y="17516"/>
                  </a:lnTo>
                  <a:lnTo>
                    <a:pt x="70602" y="18376"/>
                  </a:lnTo>
                  <a:lnTo>
                    <a:pt x="69635" y="19558"/>
                  </a:lnTo>
                  <a:lnTo>
                    <a:pt x="68560" y="20740"/>
                  </a:lnTo>
                  <a:lnTo>
                    <a:pt x="67163" y="22030"/>
                  </a:lnTo>
                  <a:lnTo>
                    <a:pt x="65659" y="23212"/>
                  </a:lnTo>
                  <a:lnTo>
                    <a:pt x="64907" y="23642"/>
                  </a:lnTo>
                  <a:lnTo>
                    <a:pt x="64047" y="24072"/>
                  </a:lnTo>
                  <a:lnTo>
                    <a:pt x="63187" y="24501"/>
                  </a:lnTo>
                  <a:lnTo>
                    <a:pt x="62328" y="24824"/>
                  </a:lnTo>
                  <a:lnTo>
                    <a:pt x="61468" y="24931"/>
                  </a:lnTo>
                  <a:lnTo>
                    <a:pt x="60608" y="25039"/>
                  </a:lnTo>
                  <a:lnTo>
                    <a:pt x="59319" y="24931"/>
                  </a:lnTo>
                  <a:lnTo>
                    <a:pt x="58029" y="24716"/>
                  </a:lnTo>
                  <a:lnTo>
                    <a:pt x="56740" y="24394"/>
                  </a:lnTo>
                  <a:lnTo>
                    <a:pt x="55450" y="23964"/>
                  </a:lnTo>
                  <a:lnTo>
                    <a:pt x="54161" y="23427"/>
                  </a:lnTo>
                  <a:lnTo>
                    <a:pt x="52978" y="22675"/>
                  </a:lnTo>
                  <a:lnTo>
                    <a:pt x="51689" y="21922"/>
                  </a:lnTo>
                  <a:lnTo>
                    <a:pt x="50399" y="21170"/>
                  </a:lnTo>
                  <a:lnTo>
                    <a:pt x="47820" y="19236"/>
                  </a:lnTo>
                  <a:lnTo>
                    <a:pt x="45349" y="17194"/>
                  </a:lnTo>
                  <a:lnTo>
                    <a:pt x="42770" y="14937"/>
                  </a:lnTo>
                  <a:lnTo>
                    <a:pt x="40298" y="12681"/>
                  </a:lnTo>
                  <a:lnTo>
                    <a:pt x="36000" y="8812"/>
                  </a:lnTo>
                  <a:lnTo>
                    <a:pt x="33958" y="6985"/>
                  </a:lnTo>
                  <a:lnTo>
                    <a:pt x="31809" y="5373"/>
                  </a:lnTo>
                  <a:lnTo>
                    <a:pt x="29659" y="3869"/>
                  </a:lnTo>
                  <a:lnTo>
                    <a:pt x="27403" y="2579"/>
                  </a:lnTo>
                  <a:lnTo>
                    <a:pt x="26328" y="2042"/>
                  </a:lnTo>
                  <a:lnTo>
                    <a:pt x="25253" y="1612"/>
                  </a:lnTo>
                  <a:lnTo>
                    <a:pt x="24071" y="1182"/>
                  </a:lnTo>
                  <a:lnTo>
                    <a:pt x="22997" y="860"/>
                  </a:lnTo>
                  <a:lnTo>
                    <a:pt x="21170" y="430"/>
                  </a:lnTo>
                  <a:lnTo>
                    <a:pt x="19451" y="215"/>
                  </a:lnTo>
                  <a:lnTo>
                    <a:pt x="17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2096750" y="1200150"/>
            <a:ext cx="3067800" cy="324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◈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5716510" y="1200150"/>
            <a:ext cx="3067800" cy="324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◈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⬩"/>
              <a:defRPr sz="2200"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359692" y="1023975"/>
            <a:ext cx="10176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/>
          <p:nvPr/>
        </p:nvSpPr>
        <p:spPr>
          <a:xfrm>
            <a:off x="1737000" y="359700"/>
            <a:ext cx="7407000" cy="4424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85738" dist="9525" dir="5400000" algn="bl" rotWithShape="0">
              <a:srgbClr val="66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7"/>
          <p:cNvCxnSpPr/>
          <p:nvPr/>
        </p:nvCxnSpPr>
        <p:spPr>
          <a:xfrm>
            <a:off x="2100325" y="1022209"/>
            <a:ext cx="7067700" cy="0"/>
          </a:xfrm>
          <a:prstGeom prst="straightConnector1">
            <a:avLst/>
          </a:prstGeom>
          <a:noFill/>
          <a:ln w="9525" cap="flat" cmpd="sng">
            <a:solidFill>
              <a:srgbClr val="E2D7D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7"/>
          <p:cNvSpPr/>
          <p:nvPr/>
        </p:nvSpPr>
        <p:spPr>
          <a:xfrm rot="-5400000">
            <a:off x="-262350" y="291375"/>
            <a:ext cx="2261700" cy="1017600"/>
          </a:xfrm>
          <a:prstGeom prst="chevron">
            <a:avLst>
              <a:gd name="adj" fmla="val 31570"/>
            </a:avLst>
          </a:prstGeom>
          <a:gradFill>
            <a:gsLst>
              <a:gs pos="0">
                <a:srgbClr val="AD0B2D"/>
              </a:gs>
              <a:gs pos="31000">
                <a:srgbClr val="AD0B2D"/>
              </a:gs>
              <a:gs pos="100000">
                <a:srgbClr val="8B0E3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7"/>
          <p:cNvGrpSpPr/>
          <p:nvPr/>
        </p:nvGrpSpPr>
        <p:grpSpPr>
          <a:xfrm>
            <a:off x="515476" y="363010"/>
            <a:ext cx="706249" cy="536972"/>
            <a:chOff x="519000" y="238125"/>
            <a:chExt cx="6582000" cy="5238750"/>
          </a:xfrm>
        </p:grpSpPr>
        <p:sp>
          <p:nvSpPr>
            <p:cNvPr id="62" name="Google Shape;62;p7"/>
            <p:cNvSpPr/>
            <p:nvPr/>
          </p:nvSpPr>
          <p:spPr>
            <a:xfrm>
              <a:off x="2928800" y="4770300"/>
              <a:ext cx="1762400" cy="306300"/>
            </a:xfrm>
            <a:custGeom>
              <a:avLst/>
              <a:gdLst/>
              <a:ahLst/>
              <a:cxnLst/>
              <a:rect l="l" t="t" r="r" b="b"/>
              <a:pathLst>
                <a:path w="70496" h="12252" extrusionOk="0">
                  <a:moveTo>
                    <a:pt x="6233" y="1"/>
                  </a:moveTo>
                  <a:lnTo>
                    <a:pt x="5051" y="108"/>
                  </a:lnTo>
                  <a:lnTo>
                    <a:pt x="3869" y="430"/>
                  </a:lnTo>
                  <a:lnTo>
                    <a:pt x="2902" y="968"/>
                  </a:lnTo>
                  <a:lnTo>
                    <a:pt x="1935" y="1720"/>
                  </a:lnTo>
                  <a:lnTo>
                    <a:pt x="1183" y="2580"/>
                  </a:lnTo>
                  <a:lnTo>
                    <a:pt x="538" y="3547"/>
                  </a:lnTo>
                  <a:lnTo>
                    <a:pt x="108" y="4621"/>
                  </a:lnTo>
                  <a:lnTo>
                    <a:pt x="1" y="5911"/>
                  </a:lnTo>
                  <a:lnTo>
                    <a:pt x="1" y="6556"/>
                  </a:lnTo>
                  <a:lnTo>
                    <a:pt x="1" y="7201"/>
                  </a:lnTo>
                  <a:lnTo>
                    <a:pt x="216" y="7738"/>
                  </a:lnTo>
                  <a:lnTo>
                    <a:pt x="323" y="8383"/>
                  </a:lnTo>
                  <a:lnTo>
                    <a:pt x="860" y="9457"/>
                  </a:lnTo>
                  <a:lnTo>
                    <a:pt x="1613" y="10424"/>
                  </a:lnTo>
                  <a:lnTo>
                    <a:pt x="2580" y="11177"/>
                  </a:lnTo>
                  <a:lnTo>
                    <a:pt x="3654" y="11821"/>
                  </a:lnTo>
                  <a:lnTo>
                    <a:pt x="4836" y="12144"/>
                  </a:lnTo>
                  <a:lnTo>
                    <a:pt x="5481" y="12251"/>
                  </a:lnTo>
                  <a:lnTo>
                    <a:pt x="65015" y="12251"/>
                  </a:lnTo>
                  <a:lnTo>
                    <a:pt x="65660" y="12144"/>
                  </a:lnTo>
                  <a:lnTo>
                    <a:pt x="66842" y="11821"/>
                  </a:lnTo>
                  <a:lnTo>
                    <a:pt x="67916" y="11177"/>
                  </a:lnTo>
                  <a:lnTo>
                    <a:pt x="68883" y="10424"/>
                  </a:lnTo>
                  <a:lnTo>
                    <a:pt x="69636" y="9457"/>
                  </a:lnTo>
                  <a:lnTo>
                    <a:pt x="70173" y="8383"/>
                  </a:lnTo>
                  <a:lnTo>
                    <a:pt x="70280" y="7738"/>
                  </a:lnTo>
                  <a:lnTo>
                    <a:pt x="70495" y="7201"/>
                  </a:lnTo>
                  <a:lnTo>
                    <a:pt x="70495" y="6556"/>
                  </a:lnTo>
                  <a:lnTo>
                    <a:pt x="70495" y="5911"/>
                  </a:lnTo>
                  <a:lnTo>
                    <a:pt x="70388" y="4621"/>
                  </a:lnTo>
                  <a:lnTo>
                    <a:pt x="69958" y="3547"/>
                  </a:lnTo>
                  <a:lnTo>
                    <a:pt x="69313" y="2580"/>
                  </a:lnTo>
                  <a:lnTo>
                    <a:pt x="68561" y="1720"/>
                  </a:lnTo>
                  <a:lnTo>
                    <a:pt x="67594" y="968"/>
                  </a:lnTo>
                  <a:lnTo>
                    <a:pt x="66627" y="430"/>
                  </a:lnTo>
                  <a:lnTo>
                    <a:pt x="65445" y="108"/>
                  </a:lnTo>
                  <a:lnTo>
                    <a:pt x="6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>
              <a:off x="2190000" y="5170600"/>
              <a:ext cx="3240000" cy="306275"/>
            </a:xfrm>
            <a:custGeom>
              <a:avLst/>
              <a:gdLst/>
              <a:ahLst/>
              <a:cxnLst/>
              <a:rect l="l" t="t" r="r" b="b"/>
              <a:pathLst>
                <a:path w="129600" h="12251" extrusionOk="0">
                  <a:moveTo>
                    <a:pt x="6126" y="0"/>
                  </a:moveTo>
                  <a:lnTo>
                    <a:pt x="4944" y="108"/>
                  </a:lnTo>
                  <a:lnTo>
                    <a:pt x="3762" y="430"/>
                  </a:lnTo>
                  <a:lnTo>
                    <a:pt x="2687" y="1075"/>
                  </a:lnTo>
                  <a:lnTo>
                    <a:pt x="1828" y="1827"/>
                  </a:lnTo>
                  <a:lnTo>
                    <a:pt x="1075" y="2687"/>
                  </a:lnTo>
                  <a:lnTo>
                    <a:pt x="538" y="3762"/>
                  </a:lnTo>
                  <a:lnTo>
                    <a:pt x="108" y="4836"/>
                  </a:lnTo>
                  <a:lnTo>
                    <a:pt x="1" y="6126"/>
                  </a:lnTo>
                  <a:lnTo>
                    <a:pt x="108" y="7308"/>
                  </a:lnTo>
                  <a:lnTo>
                    <a:pt x="538" y="8490"/>
                  </a:lnTo>
                  <a:lnTo>
                    <a:pt x="1075" y="9564"/>
                  </a:lnTo>
                  <a:lnTo>
                    <a:pt x="1828" y="10424"/>
                  </a:lnTo>
                  <a:lnTo>
                    <a:pt x="2687" y="11176"/>
                  </a:lnTo>
                  <a:lnTo>
                    <a:pt x="3762" y="11821"/>
                  </a:lnTo>
                  <a:lnTo>
                    <a:pt x="4944" y="12144"/>
                  </a:lnTo>
                  <a:lnTo>
                    <a:pt x="6126" y="12251"/>
                  </a:lnTo>
                  <a:lnTo>
                    <a:pt x="123474" y="12251"/>
                  </a:lnTo>
                  <a:lnTo>
                    <a:pt x="124656" y="12144"/>
                  </a:lnTo>
                  <a:lnTo>
                    <a:pt x="125838" y="11821"/>
                  </a:lnTo>
                  <a:lnTo>
                    <a:pt x="126913" y="11176"/>
                  </a:lnTo>
                  <a:lnTo>
                    <a:pt x="127772" y="10424"/>
                  </a:lnTo>
                  <a:lnTo>
                    <a:pt x="128525" y="9564"/>
                  </a:lnTo>
                  <a:lnTo>
                    <a:pt x="129062" y="8490"/>
                  </a:lnTo>
                  <a:lnTo>
                    <a:pt x="129492" y="7308"/>
                  </a:lnTo>
                  <a:lnTo>
                    <a:pt x="129599" y="6126"/>
                  </a:lnTo>
                  <a:lnTo>
                    <a:pt x="129492" y="4836"/>
                  </a:lnTo>
                  <a:lnTo>
                    <a:pt x="129062" y="3762"/>
                  </a:lnTo>
                  <a:lnTo>
                    <a:pt x="128525" y="2687"/>
                  </a:lnTo>
                  <a:lnTo>
                    <a:pt x="127772" y="1827"/>
                  </a:lnTo>
                  <a:lnTo>
                    <a:pt x="126913" y="1075"/>
                  </a:lnTo>
                  <a:lnTo>
                    <a:pt x="125838" y="430"/>
                  </a:lnTo>
                  <a:lnTo>
                    <a:pt x="124656" y="108"/>
                  </a:lnTo>
                  <a:lnTo>
                    <a:pt x="123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7"/>
            <p:cNvSpPr/>
            <p:nvPr/>
          </p:nvSpPr>
          <p:spPr>
            <a:xfrm>
              <a:off x="3264625" y="238125"/>
              <a:ext cx="1090750" cy="4456975"/>
            </a:xfrm>
            <a:custGeom>
              <a:avLst/>
              <a:gdLst/>
              <a:ahLst/>
              <a:cxnLst/>
              <a:rect l="l" t="t" r="r" b="b"/>
              <a:pathLst>
                <a:path w="43630" h="178279" extrusionOk="0">
                  <a:moveTo>
                    <a:pt x="21815" y="23534"/>
                  </a:moveTo>
                  <a:lnTo>
                    <a:pt x="22460" y="23642"/>
                  </a:lnTo>
                  <a:lnTo>
                    <a:pt x="22997" y="23749"/>
                  </a:lnTo>
                  <a:lnTo>
                    <a:pt x="23534" y="24071"/>
                  </a:lnTo>
                  <a:lnTo>
                    <a:pt x="23964" y="24394"/>
                  </a:lnTo>
                  <a:lnTo>
                    <a:pt x="24287" y="24931"/>
                  </a:lnTo>
                  <a:lnTo>
                    <a:pt x="24609" y="25361"/>
                  </a:lnTo>
                  <a:lnTo>
                    <a:pt x="24824" y="26006"/>
                  </a:lnTo>
                  <a:lnTo>
                    <a:pt x="24824" y="26543"/>
                  </a:lnTo>
                  <a:lnTo>
                    <a:pt x="24824" y="27188"/>
                  </a:lnTo>
                  <a:lnTo>
                    <a:pt x="24609" y="27725"/>
                  </a:lnTo>
                  <a:lnTo>
                    <a:pt x="24287" y="28262"/>
                  </a:lnTo>
                  <a:lnTo>
                    <a:pt x="23964" y="28692"/>
                  </a:lnTo>
                  <a:lnTo>
                    <a:pt x="23534" y="29122"/>
                  </a:lnTo>
                  <a:lnTo>
                    <a:pt x="22997" y="29337"/>
                  </a:lnTo>
                  <a:lnTo>
                    <a:pt x="22460" y="29552"/>
                  </a:lnTo>
                  <a:lnTo>
                    <a:pt x="21170" y="29552"/>
                  </a:lnTo>
                  <a:lnTo>
                    <a:pt x="20633" y="29337"/>
                  </a:lnTo>
                  <a:lnTo>
                    <a:pt x="20096" y="29122"/>
                  </a:lnTo>
                  <a:lnTo>
                    <a:pt x="19666" y="28692"/>
                  </a:lnTo>
                  <a:lnTo>
                    <a:pt x="19343" y="28262"/>
                  </a:lnTo>
                  <a:lnTo>
                    <a:pt x="19021" y="27725"/>
                  </a:lnTo>
                  <a:lnTo>
                    <a:pt x="18806" y="27188"/>
                  </a:lnTo>
                  <a:lnTo>
                    <a:pt x="18806" y="26543"/>
                  </a:lnTo>
                  <a:lnTo>
                    <a:pt x="18806" y="26006"/>
                  </a:lnTo>
                  <a:lnTo>
                    <a:pt x="19021" y="25361"/>
                  </a:lnTo>
                  <a:lnTo>
                    <a:pt x="19343" y="24931"/>
                  </a:lnTo>
                  <a:lnTo>
                    <a:pt x="19666" y="24394"/>
                  </a:lnTo>
                  <a:lnTo>
                    <a:pt x="20096" y="24071"/>
                  </a:lnTo>
                  <a:lnTo>
                    <a:pt x="20633" y="23749"/>
                  </a:lnTo>
                  <a:lnTo>
                    <a:pt x="21170" y="23642"/>
                  </a:lnTo>
                  <a:lnTo>
                    <a:pt x="21815" y="23534"/>
                  </a:lnTo>
                  <a:close/>
                  <a:moveTo>
                    <a:pt x="21385" y="0"/>
                  </a:moveTo>
                  <a:lnTo>
                    <a:pt x="21063" y="215"/>
                  </a:lnTo>
                  <a:lnTo>
                    <a:pt x="20740" y="430"/>
                  </a:lnTo>
                  <a:lnTo>
                    <a:pt x="20418" y="752"/>
                  </a:lnTo>
                  <a:lnTo>
                    <a:pt x="15152" y="9672"/>
                  </a:lnTo>
                  <a:lnTo>
                    <a:pt x="14615" y="10746"/>
                  </a:lnTo>
                  <a:lnTo>
                    <a:pt x="14185" y="11821"/>
                  </a:lnTo>
                  <a:lnTo>
                    <a:pt x="13863" y="12895"/>
                  </a:lnTo>
                  <a:lnTo>
                    <a:pt x="13648" y="13863"/>
                  </a:lnTo>
                  <a:lnTo>
                    <a:pt x="13648" y="14830"/>
                  </a:lnTo>
                  <a:lnTo>
                    <a:pt x="13755" y="15797"/>
                  </a:lnTo>
                  <a:lnTo>
                    <a:pt x="14078" y="17946"/>
                  </a:lnTo>
                  <a:lnTo>
                    <a:pt x="14508" y="20418"/>
                  </a:lnTo>
                  <a:lnTo>
                    <a:pt x="15045" y="23212"/>
                  </a:lnTo>
                  <a:lnTo>
                    <a:pt x="15367" y="24824"/>
                  </a:lnTo>
                  <a:lnTo>
                    <a:pt x="15475" y="26543"/>
                  </a:lnTo>
                  <a:lnTo>
                    <a:pt x="15582" y="28585"/>
                  </a:lnTo>
                  <a:lnTo>
                    <a:pt x="15690" y="30734"/>
                  </a:lnTo>
                  <a:lnTo>
                    <a:pt x="15690" y="59964"/>
                  </a:lnTo>
                  <a:lnTo>
                    <a:pt x="14400" y="60071"/>
                  </a:lnTo>
                  <a:lnTo>
                    <a:pt x="13326" y="60393"/>
                  </a:lnTo>
                  <a:lnTo>
                    <a:pt x="12251" y="61038"/>
                  </a:lnTo>
                  <a:lnTo>
                    <a:pt x="11284" y="61683"/>
                  </a:lnTo>
                  <a:lnTo>
                    <a:pt x="10532" y="62650"/>
                  </a:lnTo>
                  <a:lnTo>
                    <a:pt x="9994" y="63725"/>
                  </a:lnTo>
                  <a:lnTo>
                    <a:pt x="9672" y="64799"/>
                  </a:lnTo>
                  <a:lnTo>
                    <a:pt x="9564" y="66089"/>
                  </a:lnTo>
                  <a:lnTo>
                    <a:pt x="9672" y="67271"/>
                  </a:lnTo>
                  <a:lnTo>
                    <a:pt x="9994" y="68453"/>
                  </a:lnTo>
                  <a:lnTo>
                    <a:pt x="10532" y="69528"/>
                  </a:lnTo>
                  <a:lnTo>
                    <a:pt x="11284" y="70387"/>
                  </a:lnTo>
                  <a:lnTo>
                    <a:pt x="12251" y="71140"/>
                  </a:lnTo>
                  <a:lnTo>
                    <a:pt x="13326" y="71784"/>
                  </a:lnTo>
                  <a:lnTo>
                    <a:pt x="14400" y="72107"/>
                  </a:lnTo>
                  <a:lnTo>
                    <a:pt x="15690" y="72214"/>
                  </a:lnTo>
                  <a:lnTo>
                    <a:pt x="15690" y="164739"/>
                  </a:lnTo>
                  <a:lnTo>
                    <a:pt x="15690" y="165276"/>
                  </a:lnTo>
                  <a:lnTo>
                    <a:pt x="15475" y="166458"/>
                  </a:lnTo>
                  <a:lnTo>
                    <a:pt x="15260" y="167210"/>
                  </a:lnTo>
                  <a:lnTo>
                    <a:pt x="14937" y="168070"/>
                  </a:lnTo>
                  <a:lnTo>
                    <a:pt x="14400" y="169037"/>
                  </a:lnTo>
                  <a:lnTo>
                    <a:pt x="13863" y="170004"/>
                  </a:lnTo>
                  <a:lnTo>
                    <a:pt x="13111" y="170971"/>
                  </a:lnTo>
                  <a:lnTo>
                    <a:pt x="12143" y="171938"/>
                  </a:lnTo>
                  <a:lnTo>
                    <a:pt x="10961" y="172906"/>
                  </a:lnTo>
                  <a:lnTo>
                    <a:pt x="9672" y="173658"/>
                  </a:lnTo>
                  <a:lnTo>
                    <a:pt x="7953" y="174303"/>
                  </a:lnTo>
                  <a:lnTo>
                    <a:pt x="6126" y="174840"/>
                  </a:lnTo>
                  <a:lnTo>
                    <a:pt x="3976" y="175162"/>
                  </a:lnTo>
                  <a:lnTo>
                    <a:pt x="1397" y="175270"/>
                  </a:lnTo>
                  <a:lnTo>
                    <a:pt x="860" y="175377"/>
                  </a:lnTo>
                  <a:lnTo>
                    <a:pt x="430" y="175377"/>
                  </a:lnTo>
                  <a:lnTo>
                    <a:pt x="215" y="175592"/>
                  </a:lnTo>
                  <a:lnTo>
                    <a:pt x="0" y="175807"/>
                  </a:lnTo>
                  <a:lnTo>
                    <a:pt x="0" y="176022"/>
                  </a:lnTo>
                  <a:lnTo>
                    <a:pt x="0" y="176237"/>
                  </a:lnTo>
                  <a:lnTo>
                    <a:pt x="215" y="176774"/>
                  </a:lnTo>
                  <a:lnTo>
                    <a:pt x="538" y="177312"/>
                  </a:lnTo>
                  <a:lnTo>
                    <a:pt x="968" y="177849"/>
                  </a:lnTo>
                  <a:lnTo>
                    <a:pt x="1397" y="178279"/>
                  </a:lnTo>
                  <a:lnTo>
                    <a:pt x="42233" y="178279"/>
                  </a:lnTo>
                  <a:lnTo>
                    <a:pt x="42662" y="177849"/>
                  </a:lnTo>
                  <a:lnTo>
                    <a:pt x="43092" y="177312"/>
                  </a:lnTo>
                  <a:lnTo>
                    <a:pt x="43415" y="176774"/>
                  </a:lnTo>
                  <a:lnTo>
                    <a:pt x="43630" y="176237"/>
                  </a:lnTo>
                  <a:lnTo>
                    <a:pt x="43630" y="176022"/>
                  </a:lnTo>
                  <a:lnTo>
                    <a:pt x="43630" y="175807"/>
                  </a:lnTo>
                  <a:lnTo>
                    <a:pt x="43415" y="175592"/>
                  </a:lnTo>
                  <a:lnTo>
                    <a:pt x="43200" y="175377"/>
                  </a:lnTo>
                  <a:lnTo>
                    <a:pt x="42770" y="175377"/>
                  </a:lnTo>
                  <a:lnTo>
                    <a:pt x="42233" y="175270"/>
                  </a:lnTo>
                  <a:lnTo>
                    <a:pt x="39654" y="175162"/>
                  </a:lnTo>
                  <a:lnTo>
                    <a:pt x="37504" y="174840"/>
                  </a:lnTo>
                  <a:lnTo>
                    <a:pt x="35678" y="174303"/>
                  </a:lnTo>
                  <a:lnTo>
                    <a:pt x="33958" y="173658"/>
                  </a:lnTo>
                  <a:lnTo>
                    <a:pt x="32669" y="172906"/>
                  </a:lnTo>
                  <a:lnTo>
                    <a:pt x="31487" y="171938"/>
                  </a:lnTo>
                  <a:lnTo>
                    <a:pt x="30519" y="170971"/>
                  </a:lnTo>
                  <a:lnTo>
                    <a:pt x="29767" y="170004"/>
                  </a:lnTo>
                  <a:lnTo>
                    <a:pt x="29230" y="169037"/>
                  </a:lnTo>
                  <a:lnTo>
                    <a:pt x="28693" y="168070"/>
                  </a:lnTo>
                  <a:lnTo>
                    <a:pt x="28370" y="167210"/>
                  </a:lnTo>
                  <a:lnTo>
                    <a:pt x="28155" y="166458"/>
                  </a:lnTo>
                  <a:lnTo>
                    <a:pt x="27940" y="165276"/>
                  </a:lnTo>
                  <a:lnTo>
                    <a:pt x="27940" y="164739"/>
                  </a:lnTo>
                  <a:lnTo>
                    <a:pt x="27940" y="72214"/>
                  </a:lnTo>
                  <a:lnTo>
                    <a:pt x="29230" y="72107"/>
                  </a:lnTo>
                  <a:lnTo>
                    <a:pt x="30304" y="71784"/>
                  </a:lnTo>
                  <a:lnTo>
                    <a:pt x="31379" y="71140"/>
                  </a:lnTo>
                  <a:lnTo>
                    <a:pt x="32346" y="70387"/>
                  </a:lnTo>
                  <a:lnTo>
                    <a:pt x="33098" y="69528"/>
                  </a:lnTo>
                  <a:lnTo>
                    <a:pt x="33636" y="68453"/>
                  </a:lnTo>
                  <a:lnTo>
                    <a:pt x="33958" y="67271"/>
                  </a:lnTo>
                  <a:lnTo>
                    <a:pt x="34066" y="66089"/>
                  </a:lnTo>
                  <a:lnTo>
                    <a:pt x="33958" y="64799"/>
                  </a:lnTo>
                  <a:lnTo>
                    <a:pt x="33636" y="63725"/>
                  </a:lnTo>
                  <a:lnTo>
                    <a:pt x="33098" y="62650"/>
                  </a:lnTo>
                  <a:lnTo>
                    <a:pt x="32346" y="61683"/>
                  </a:lnTo>
                  <a:lnTo>
                    <a:pt x="31379" y="61038"/>
                  </a:lnTo>
                  <a:lnTo>
                    <a:pt x="30304" y="60393"/>
                  </a:lnTo>
                  <a:lnTo>
                    <a:pt x="29230" y="60071"/>
                  </a:lnTo>
                  <a:lnTo>
                    <a:pt x="27940" y="59964"/>
                  </a:lnTo>
                  <a:lnTo>
                    <a:pt x="27940" y="30734"/>
                  </a:lnTo>
                  <a:lnTo>
                    <a:pt x="28048" y="28585"/>
                  </a:lnTo>
                  <a:lnTo>
                    <a:pt x="28155" y="26543"/>
                  </a:lnTo>
                  <a:lnTo>
                    <a:pt x="28263" y="24824"/>
                  </a:lnTo>
                  <a:lnTo>
                    <a:pt x="28585" y="23212"/>
                  </a:lnTo>
                  <a:lnTo>
                    <a:pt x="29122" y="20418"/>
                  </a:lnTo>
                  <a:lnTo>
                    <a:pt x="29552" y="17946"/>
                  </a:lnTo>
                  <a:lnTo>
                    <a:pt x="29875" y="15797"/>
                  </a:lnTo>
                  <a:lnTo>
                    <a:pt x="29982" y="14830"/>
                  </a:lnTo>
                  <a:lnTo>
                    <a:pt x="29982" y="13863"/>
                  </a:lnTo>
                  <a:lnTo>
                    <a:pt x="29767" y="12895"/>
                  </a:lnTo>
                  <a:lnTo>
                    <a:pt x="29445" y="11821"/>
                  </a:lnTo>
                  <a:lnTo>
                    <a:pt x="29015" y="10746"/>
                  </a:lnTo>
                  <a:lnTo>
                    <a:pt x="28478" y="9672"/>
                  </a:lnTo>
                  <a:lnTo>
                    <a:pt x="23212" y="752"/>
                  </a:lnTo>
                  <a:lnTo>
                    <a:pt x="22890" y="430"/>
                  </a:lnTo>
                  <a:lnTo>
                    <a:pt x="22567" y="215"/>
                  </a:lnTo>
                  <a:lnTo>
                    <a:pt x="22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>
              <a:off x="5190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46423" y="17624"/>
                  </a:moveTo>
                  <a:lnTo>
                    <a:pt x="46961" y="17839"/>
                  </a:lnTo>
                  <a:lnTo>
                    <a:pt x="47498" y="18161"/>
                  </a:lnTo>
                  <a:lnTo>
                    <a:pt x="48035" y="18484"/>
                  </a:lnTo>
                  <a:lnTo>
                    <a:pt x="48358" y="19021"/>
                  </a:lnTo>
                  <a:lnTo>
                    <a:pt x="48680" y="19558"/>
                  </a:lnTo>
                  <a:lnTo>
                    <a:pt x="48895" y="20095"/>
                  </a:lnTo>
                  <a:lnTo>
                    <a:pt x="48895" y="20740"/>
                  </a:lnTo>
                  <a:lnTo>
                    <a:pt x="48895" y="21600"/>
                  </a:lnTo>
                  <a:lnTo>
                    <a:pt x="48572" y="22245"/>
                  </a:lnTo>
                  <a:lnTo>
                    <a:pt x="48143" y="22889"/>
                  </a:lnTo>
                  <a:lnTo>
                    <a:pt x="47605" y="23427"/>
                  </a:lnTo>
                  <a:lnTo>
                    <a:pt x="46961" y="22352"/>
                  </a:lnTo>
                  <a:lnTo>
                    <a:pt x="46638" y="21922"/>
                  </a:lnTo>
                  <a:lnTo>
                    <a:pt x="46101" y="21707"/>
                  </a:lnTo>
                  <a:lnTo>
                    <a:pt x="45564" y="21707"/>
                  </a:lnTo>
                  <a:lnTo>
                    <a:pt x="45026" y="21815"/>
                  </a:lnTo>
                  <a:lnTo>
                    <a:pt x="44059" y="23534"/>
                  </a:lnTo>
                  <a:lnTo>
                    <a:pt x="43414" y="22997"/>
                  </a:lnTo>
                  <a:lnTo>
                    <a:pt x="42984" y="22352"/>
                  </a:lnTo>
                  <a:lnTo>
                    <a:pt x="42662" y="21600"/>
                  </a:lnTo>
                  <a:lnTo>
                    <a:pt x="42555" y="20740"/>
                  </a:lnTo>
                  <a:lnTo>
                    <a:pt x="42662" y="20095"/>
                  </a:lnTo>
                  <a:lnTo>
                    <a:pt x="42770" y="19558"/>
                  </a:lnTo>
                  <a:lnTo>
                    <a:pt x="43092" y="19021"/>
                  </a:lnTo>
                  <a:lnTo>
                    <a:pt x="43522" y="18484"/>
                  </a:lnTo>
                  <a:lnTo>
                    <a:pt x="43952" y="18161"/>
                  </a:lnTo>
                  <a:lnTo>
                    <a:pt x="44489" y="17839"/>
                  </a:lnTo>
                  <a:lnTo>
                    <a:pt x="45134" y="17624"/>
                  </a:lnTo>
                  <a:close/>
                  <a:moveTo>
                    <a:pt x="44704" y="29122"/>
                  </a:moveTo>
                  <a:lnTo>
                    <a:pt x="45886" y="30197"/>
                  </a:lnTo>
                  <a:lnTo>
                    <a:pt x="47068" y="31271"/>
                  </a:lnTo>
                  <a:lnTo>
                    <a:pt x="48465" y="32346"/>
                  </a:lnTo>
                  <a:lnTo>
                    <a:pt x="49969" y="33421"/>
                  </a:lnTo>
                  <a:lnTo>
                    <a:pt x="89085" y="103593"/>
                  </a:lnTo>
                  <a:lnTo>
                    <a:pt x="3224" y="103593"/>
                  </a:lnTo>
                  <a:lnTo>
                    <a:pt x="44704" y="29122"/>
                  </a:lnTo>
                  <a:close/>
                  <a:moveTo>
                    <a:pt x="104237" y="0"/>
                  </a:moveTo>
                  <a:lnTo>
                    <a:pt x="102625" y="215"/>
                  </a:lnTo>
                  <a:lnTo>
                    <a:pt x="100906" y="430"/>
                  </a:lnTo>
                  <a:lnTo>
                    <a:pt x="99079" y="860"/>
                  </a:lnTo>
                  <a:lnTo>
                    <a:pt x="98005" y="1182"/>
                  </a:lnTo>
                  <a:lnTo>
                    <a:pt x="96823" y="1612"/>
                  </a:lnTo>
                  <a:lnTo>
                    <a:pt x="95748" y="2042"/>
                  </a:lnTo>
                  <a:lnTo>
                    <a:pt x="94673" y="2579"/>
                  </a:lnTo>
                  <a:lnTo>
                    <a:pt x="92417" y="3869"/>
                  </a:lnTo>
                  <a:lnTo>
                    <a:pt x="90267" y="5373"/>
                  </a:lnTo>
                  <a:lnTo>
                    <a:pt x="88118" y="6985"/>
                  </a:lnTo>
                  <a:lnTo>
                    <a:pt x="86076" y="8812"/>
                  </a:lnTo>
                  <a:lnTo>
                    <a:pt x="81778" y="12681"/>
                  </a:lnTo>
                  <a:lnTo>
                    <a:pt x="79306" y="14937"/>
                  </a:lnTo>
                  <a:lnTo>
                    <a:pt x="76727" y="17194"/>
                  </a:lnTo>
                  <a:lnTo>
                    <a:pt x="74256" y="19236"/>
                  </a:lnTo>
                  <a:lnTo>
                    <a:pt x="71677" y="21170"/>
                  </a:lnTo>
                  <a:lnTo>
                    <a:pt x="70387" y="21922"/>
                  </a:lnTo>
                  <a:lnTo>
                    <a:pt x="69098" y="22675"/>
                  </a:lnTo>
                  <a:lnTo>
                    <a:pt x="67915" y="23427"/>
                  </a:lnTo>
                  <a:lnTo>
                    <a:pt x="66626" y="23964"/>
                  </a:lnTo>
                  <a:lnTo>
                    <a:pt x="65336" y="24394"/>
                  </a:lnTo>
                  <a:lnTo>
                    <a:pt x="64047" y="24716"/>
                  </a:lnTo>
                  <a:lnTo>
                    <a:pt x="62757" y="24931"/>
                  </a:lnTo>
                  <a:lnTo>
                    <a:pt x="61468" y="25039"/>
                  </a:lnTo>
                  <a:lnTo>
                    <a:pt x="60608" y="24931"/>
                  </a:lnTo>
                  <a:lnTo>
                    <a:pt x="59748" y="24824"/>
                  </a:lnTo>
                  <a:lnTo>
                    <a:pt x="58889" y="24501"/>
                  </a:lnTo>
                  <a:lnTo>
                    <a:pt x="58029" y="24072"/>
                  </a:lnTo>
                  <a:lnTo>
                    <a:pt x="57169" y="23642"/>
                  </a:lnTo>
                  <a:lnTo>
                    <a:pt x="56417" y="23212"/>
                  </a:lnTo>
                  <a:lnTo>
                    <a:pt x="54913" y="22030"/>
                  </a:lnTo>
                  <a:lnTo>
                    <a:pt x="53516" y="20740"/>
                  </a:lnTo>
                  <a:lnTo>
                    <a:pt x="52441" y="19558"/>
                  </a:lnTo>
                  <a:lnTo>
                    <a:pt x="51474" y="18376"/>
                  </a:lnTo>
                  <a:lnTo>
                    <a:pt x="50829" y="17516"/>
                  </a:lnTo>
                  <a:lnTo>
                    <a:pt x="50077" y="16549"/>
                  </a:lnTo>
                  <a:lnTo>
                    <a:pt x="49217" y="15797"/>
                  </a:lnTo>
                  <a:lnTo>
                    <a:pt x="48143" y="15260"/>
                  </a:lnTo>
                  <a:lnTo>
                    <a:pt x="47068" y="14830"/>
                  </a:lnTo>
                  <a:lnTo>
                    <a:pt x="45886" y="14722"/>
                  </a:lnTo>
                  <a:lnTo>
                    <a:pt x="44704" y="14830"/>
                  </a:lnTo>
                  <a:lnTo>
                    <a:pt x="43629" y="15152"/>
                  </a:lnTo>
                  <a:lnTo>
                    <a:pt x="42555" y="15690"/>
                  </a:lnTo>
                  <a:lnTo>
                    <a:pt x="41587" y="16442"/>
                  </a:lnTo>
                  <a:lnTo>
                    <a:pt x="40835" y="17301"/>
                  </a:lnTo>
                  <a:lnTo>
                    <a:pt x="40190" y="18376"/>
                  </a:lnTo>
                  <a:lnTo>
                    <a:pt x="39868" y="19451"/>
                  </a:lnTo>
                  <a:lnTo>
                    <a:pt x="39761" y="20633"/>
                  </a:lnTo>
                  <a:lnTo>
                    <a:pt x="39761" y="21815"/>
                  </a:lnTo>
                  <a:lnTo>
                    <a:pt x="40083" y="22889"/>
                  </a:lnTo>
                  <a:lnTo>
                    <a:pt x="40620" y="24072"/>
                  </a:lnTo>
                  <a:lnTo>
                    <a:pt x="41265" y="24931"/>
                  </a:lnTo>
                  <a:lnTo>
                    <a:pt x="42447" y="26436"/>
                  </a:lnTo>
                  <a:lnTo>
                    <a:pt x="31701" y="45779"/>
                  </a:lnTo>
                  <a:lnTo>
                    <a:pt x="17624" y="71462"/>
                  </a:lnTo>
                  <a:lnTo>
                    <a:pt x="0" y="103593"/>
                  </a:lnTo>
                  <a:lnTo>
                    <a:pt x="0" y="110363"/>
                  </a:lnTo>
                  <a:lnTo>
                    <a:pt x="6770" y="110363"/>
                  </a:lnTo>
                  <a:lnTo>
                    <a:pt x="9134" y="112190"/>
                  </a:lnTo>
                  <a:lnTo>
                    <a:pt x="11498" y="114017"/>
                  </a:lnTo>
                  <a:lnTo>
                    <a:pt x="14077" y="115629"/>
                  </a:lnTo>
                  <a:lnTo>
                    <a:pt x="16656" y="117241"/>
                  </a:lnTo>
                  <a:lnTo>
                    <a:pt x="19343" y="118638"/>
                  </a:lnTo>
                  <a:lnTo>
                    <a:pt x="22137" y="119927"/>
                  </a:lnTo>
                  <a:lnTo>
                    <a:pt x="24931" y="121002"/>
                  </a:lnTo>
                  <a:lnTo>
                    <a:pt x="27832" y="122076"/>
                  </a:lnTo>
                  <a:lnTo>
                    <a:pt x="27832" y="128739"/>
                  </a:lnTo>
                  <a:lnTo>
                    <a:pt x="64477" y="128739"/>
                  </a:lnTo>
                  <a:lnTo>
                    <a:pt x="64477" y="122076"/>
                  </a:lnTo>
                  <a:lnTo>
                    <a:pt x="67378" y="121002"/>
                  </a:lnTo>
                  <a:lnTo>
                    <a:pt x="70172" y="119927"/>
                  </a:lnTo>
                  <a:lnTo>
                    <a:pt x="72966" y="118638"/>
                  </a:lnTo>
                  <a:lnTo>
                    <a:pt x="75653" y="117241"/>
                  </a:lnTo>
                  <a:lnTo>
                    <a:pt x="78232" y="115629"/>
                  </a:lnTo>
                  <a:lnTo>
                    <a:pt x="80703" y="114017"/>
                  </a:lnTo>
                  <a:lnTo>
                    <a:pt x="83175" y="112190"/>
                  </a:lnTo>
                  <a:lnTo>
                    <a:pt x="85432" y="110363"/>
                  </a:lnTo>
                  <a:lnTo>
                    <a:pt x="92202" y="110363"/>
                  </a:lnTo>
                  <a:lnTo>
                    <a:pt x="92202" y="103593"/>
                  </a:lnTo>
                  <a:lnTo>
                    <a:pt x="54483" y="35785"/>
                  </a:lnTo>
                  <a:lnTo>
                    <a:pt x="56095" y="36322"/>
                  </a:lnTo>
                  <a:lnTo>
                    <a:pt x="57814" y="36752"/>
                  </a:lnTo>
                  <a:lnTo>
                    <a:pt x="59641" y="36967"/>
                  </a:lnTo>
                  <a:lnTo>
                    <a:pt x="61468" y="37074"/>
                  </a:lnTo>
                  <a:lnTo>
                    <a:pt x="63617" y="36967"/>
                  </a:lnTo>
                  <a:lnTo>
                    <a:pt x="65659" y="36752"/>
                  </a:lnTo>
                  <a:lnTo>
                    <a:pt x="67701" y="36322"/>
                  </a:lnTo>
                  <a:lnTo>
                    <a:pt x="69635" y="35677"/>
                  </a:lnTo>
                  <a:lnTo>
                    <a:pt x="71569" y="34925"/>
                  </a:lnTo>
                  <a:lnTo>
                    <a:pt x="73503" y="34173"/>
                  </a:lnTo>
                  <a:lnTo>
                    <a:pt x="75223" y="33098"/>
                  </a:lnTo>
                  <a:lnTo>
                    <a:pt x="77050" y="32131"/>
                  </a:lnTo>
                  <a:lnTo>
                    <a:pt x="78769" y="30949"/>
                  </a:lnTo>
                  <a:lnTo>
                    <a:pt x="80488" y="29660"/>
                  </a:lnTo>
                  <a:lnTo>
                    <a:pt x="83712" y="27080"/>
                  </a:lnTo>
                  <a:lnTo>
                    <a:pt x="86936" y="24286"/>
                  </a:lnTo>
                  <a:lnTo>
                    <a:pt x="89945" y="21600"/>
                  </a:lnTo>
                  <a:lnTo>
                    <a:pt x="93276" y="18591"/>
                  </a:lnTo>
                  <a:lnTo>
                    <a:pt x="94888" y="17194"/>
                  </a:lnTo>
                  <a:lnTo>
                    <a:pt x="96500" y="15904"/>
                  </a:lnTo>
                  <a:lnTo>
                    <a:pt x="98005" y="14722"/>
                  </a:lnTo>
                  <a:lnTo>
                    <a:pt x="99402" y="13755"/>
                  </a:lnTo>
                  <a:lnTo>
                    <a:pt x="100799" y="13003"/>
                  </a:lnTo>
                  <a:lnTo>
                    <a:pt x="102088" y="12573"/>
                  </a:lnTo>
                  <a:lnTo>
                    <a:pt x="104022" y="12251"/>
                  </a:lnTo>
                  <a:lnTo>
                    <a:pt x="105742" y="12143"/>
                  </a:lnTo>
                  <a:lnTo>
                    <a:pt x="107354" y="12251"/>
                  </a:lnTo>
                  <a:lnTo>
                    <a:pt x="108966" y="12466"/>
                  </a:lnTo>
                  <a:lnTo>
                    <a:pt x="110363" y="13003"/>
                  </a:lnTo>
                  <a:lnTo>
                    <a:pt x="111867" y="13648"/>
                  </a:lnTo>
                  <a:lnTo>
                    <a:pt x="114984" y="15367"/>
                  </a:lnTo>
                  <a:lnTo>
                    <a:pt x="118315" y="17087"/>
                  </a:lnTo>
                  <a:lnTo>
                    <a:pt x="120142" y="17946"/>
                  </a:lnTo>
                  <a:lnTo>
                    <a:pt x="122076" y="18806"/>
                  </a:lnTo>
                  <a:lnTo>
                    <a:pt x="122076" y="18591"/>
                  </a:lnTo>
                  <a:lnTo>
                    <a:pt x="121968" y="15260"/>
                  </a:lnTo>
                  <a:lnTo>
                    <a:pt x="121646" y="12573"/>
                  </a:lnTo>
                  <a:lnTo>
                    <a:pt x="121216" y="10102"/>
                  </a:lnTo>
                  <a:lnTo>
                    <a:pt x="120786" y="8060"/>
                  </a:lnTo>
                  <a:lnTo>
                    <a:pt x="120464" y="6233"/>
                  </a:lnTo>
                  <a:lnTo>
                    <a:pt x="120142" y="4406"/>
                  </a:lnTo>
                  <a:lnTo>
                    <a:pt x="118207" y="3331"/>
                  </a:lnTo>
                  <a:lnTo>
                    <a:pt x="116166" y="2364"/>
                  </a:lnTo>
                  <a:lnTo>
                    <a:pt x="113801" y="1397"/>
                  </a:lnTo>
                  <a:lnTo>
                    <a:pt x="112619" y="967"/>
                  </a:lnTo>
                  <a:lnTo>
                    <a:pt x="111437" y="645"/>
                  </a:lnTo>
                  <a:lnTo>
                    <a:pt x="110040" y="430"/>
                  </a:lnTo>
                  <a:lnTo>
                    <a:pt x="108751" y="215"/>
                  </a:lnTo>
                  <a:lnTo>
                    <a:pt x="107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0491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76942" y="17624"/>
                  </a:moveTo>
                  <a:lnTo>
                    <a:pt x="77587" y="17839"/>
                  </a:lnTo>
                  <a:lnTo>
                    <a:pt x="78124" y="18161"/>
                  </a:lnTo>
                  <a:lnTo>
                    <a:pt x="78554" y="18484"/>
                  </a:lnTo>
                  <a:lnTo>
                    <a:pt x="78984" y="19021"/>
                  </a:lnTo>
                  <a:lnTo>
                    <a:pt x="79306" y="19558"/>
                  </a:lnTo>
                  <a:lnTo>
                    <a:pt x="79414" y="20095"/>
                  </a:lnTo>
                  <a:lnTo>
                    <a:pt x="79521" y="20740"/>
                  </a:lnTo>
                  <a:lnTo>
                    <a:pt x="79414" y="21600"/>
                  </a:lnTo>
                  <a:lnTo>
                    <a:pt x="79092" y="22352"/>
                  </a:lnTo>
                  <a:lnTo>
                    <a:pt x="78662" y="22997"/>
                  </a:lnTo>
                  <a:lnTo>
                    <a:pt x="78017" y="23534"/>
                  </a:lnTo>
                  <a:lnTo>
                    <a:pt x="77050" y="21815"/>
                  </a:lnTo>
                  <a:lnTo>
                    <a:pt x="76512" y="21707"/>
                  </a:lnTo>
                  <a:lnTo>
                    <a:pt x="75975" y="21707"/>
                  </a:lnTo>
                  <a:lnTo>
                    <a:pt x="75438" y="21922"/>
                  </a:lnTo>
                  <a:lnTo>
                    <a:pt x="75115" y="22352"/>
                  </a:lnTo>
                  <a:lnTo>
                    <a:pt x="74471" y="23427"/>
                  </a:lnTo>
                  <a:lnTo>
                    <a:pt x="73933" y="22889"/>
                  </a:lnTo>
                  <a:lnTo>
                    <a:pt x="73504" y="22245"/>
                  </a:lnTo>
                  <a:lnTo>
                    <a:pt x="73181" y="21600"/>
                  </a:lnTo>
                  <a:lnTo>
                    <a:pt x="73181" y="20740"/>
                  </a:lnTo>
                  <a:lnTo>
                    <a:pt x="73181" y="20095"/>
                  </a:lnTo>
                  <a:lnTo>
                    <a:pt x="73396" y="19558"/>
                  </a:lnTo>
                  <a:lnTo>
                    <a:pt x="73718" y="19021"/>
                  </a:lnTo>
                  <a:lnTo>
                    <a:pt x="74041" y="18484"/>
                  </a:lnTo>
                  <a:lnTo>
                    <a:pt x="74578" y="18161"/>
                  </a:lnTo>
                  <a:lnTo>
                    <a:pt x="75115" y="17839"/>
                  </a:lnTo>
                  <a:lnTo>
                    <a:pt x="75653" y="17624"/>
                  </a:lnTo>
                  <a:close/>
                  <a:moveTo>
                    <a:pt x="77372" y="29122"/>
                  </a:moveTo>
                  <a:lnTo>
                    <a:pt x="118852" y="103593"/>
                  </a:lnTo>
                  <a:lnTo>
                    <a:pt x="32991" y="103593"/>
                  </a:lnTo>
                  <a:lnTo>
                    <a:pt x="72107" y="33421"/>
                  </a:lnTo>
                  <a:lnTo>
                    <a:pt x="73611" y="32346"/>
                  </a:lnTo>
                  <a:lnTo>
                    <a:pt x="75008" y="31271"/>
                  </a:lnTo>
                  <a:lnTo>
                    <a:pt x="76190" y="30197"/>
                  </a:lnTo>
                  <a:lnTo>
                    <a:pt x="77372" y="29122"/>
                  </a:lnTo>
                  <a:close/>
                  <a:moveTo>
                    <a:pt x="14830" y="0"/>
                  </a:moveTo>
                  <a:lnTo>
                    <a:pt x="13325" y="215"/>
                  </a:lnTo>
                  <a:lnTo>
                    <a:pt x="12036" y="430"/>
                  </a:lnTo>
                  <a:lnTo>
                    <a:pt x="10639" y="645"/>
                  </a:lnTo>
                  <a:lnTo>
                    <a:pt x="9457" y="967"/>
                  </a:lnTo>
                  <a:lnTo>
                    <a:pt x="8275" y="1397"/>
                  </a:lnTo>
                  <a:lnTo>
                    <a:pt x="6018" y="2364"/>
                  </a:lnTo>
                  <a:lnTo>
                    <a:pt x="3869" y="3331"/>
                  </a:lnTo>
                  <a:lnTo>
                    <a:pt x="1934" y="4406"/>
                  </a:lnTo>
                  <a:lnTo>
                    <a:pt x="1612" y="6233"/>
                  </a:lnTo>
                  <a:lnTo>
                    <a:pt x="1290" y="8060"/>
                  </a:lnTo>
                  <a:lnTo>
                    <a:pt x="860" y="10102"/>
                  </a:lnTo>
                  <a:lnTo>
                    <a:pt x="430" y="12573"/>
                  </a:lnTo>
                  <a:lnTo>
                    <a:pt x="108" y="15260"/>
                  </a:lnTo>
                  <a:lnTo>
                    <a:pt x="0" y="18591"/>
                  </a:lnTo>
                  <a:lnTo>
                    <a:pt x="0" y="18806"/>
                  </a:lnTo>
                  <a:lnTo>
                    <a:pt x="1934" y="17946"/>
                  </a:lnTo>
                  <a:lnTo>
                    <a:pt x="3761" y="17087"/>
                  </a:lnTo>
                  <a:lnTo>
                    <a:pt x="7092" y="15367"/>
                  </a:lnTo>
                  <a:lnTo>
                    <a:pt x="10209" y="13648"/>
                  </a:lnTo>
                  <a:lnTo>
                    <a:pt x="11713" y="13003"/>
                  </a:lnTo>
                  <a:lnTo>
                    <a:pt x="13110" y="12466"/>
                  </a:lnTo>
                  <a:lnTo>
                    <a:pt x="14722" y="12251"/>
                  </a:lnTo>
                  <a:lnTo>
                    <a:pt x="16334" y="12143"/>
                  </a:lnTo>
                  <a:lnTo>
                    <a:pt x="18054" y="12251"/>
                  </a:lnTo>
                  <a:lnTo>
                    <a:pt x="19988" y="12573"/>
                  </a:lnTo>
                  <a:lnTo>
                    <a:pt x="21277" y="13003"/>
                  </a:lnTo>
                  <a:lnTo>
                    <a:pt x="22674" y="13755"/>
                  </a:lnTo>
                  <a:lnTo>
                    <a:pt x="24071" y="14722"/>
                  </a:lnTo>
                  <a:lnTo>
                    <a:pt x="25576" y="15904"/>
                  </a:lnTo>
                  <a:lnTo>
                    <a:pt x="27188" y="17194"/>
                  </a:lnTo>
                  <a:lnTo>
                    <a:pt x="28800" y="18591"/>
                  </a:lnTo>
                  <a:lnTo>
                    <a:pt x="32131" y="21600"/>
                  </a:lnTo>
                  <a:lnTo>
                    <a:pt x="35140" y="24286"/>
                  </a:lnTo>
                  <a:lnTo>
                    <a:pt x="38364" y="27080"/>
                  </a:lnTo>
                  <a:lnTo>
                    <a:pt x="41588" y="29660"/>
                  </a:lnTo>
                  <a:lnTo>
                    <a:pt x="43307" y="30949"/>
                  </a:lnTo>
                  <a:lnTo>
                    <a:pt x="45026" y="32131"/>
                  </a:lnTo>
                  <a:lnTo>
                    <a:pt x="46853" y="33098"/>
                  </a:lnTo>
                  <a:lnTo>
                    <a:pt x="48573" y="34173"/>
                  </a:lnTo>
                  <a:lnTo>
                    <a:pt x="50507" y="34925"/>
                  </a:lnTo>
                  <a:lnTo>
                    <a:pt x="52441" y="35677"/>
                  </a:lnTo>
                  <a:lnTo>
                    <a:pt x="54375" y="36322"/>
                  </a:lnTo>
                  <a:lnTo>
                    <a:pt x="56417" y="36752"/>
                  </a:lnTo>
                  <a:lnTo>
                    <a:pt x="58459" y="36967"/>
                  </a:lnTo>
                  <a:lnTo>
                    <a:pt x="60608" y="37074"/>
                  </a:lnTo>
                  <a:lnTo>
                    <a:pt x="62435" y="36967"/>
                  </a:lnTo>
                  <a:lnTo>
                    <a:pt x="64262" y="36752"/>
                  </a:lnTo>
                  <a:lnTo>
                    <a:pt x="65981" y="36322"/>
                  </a:lnTo>
                  <a:lnTo>
                    <a:pt x="67593" y="35785"/>
                  </a:lnTo>
                  <a:lnTo>
                    <a:pt x="29874" y="103593"/>
                  </a:lnTo>
                  <a:lnTo>
                    <a:pt x="29874" y="110363"/>
                  </a:lnTo>
                  <a:lnTo>
                    <a:pt x="36644" y="110363"/>
                  </a:lnTo>
                  <a:lnTo>
                    <a:pt x="38901" y="112190"/>
                  </a:lnTo>
                  <a:lnTo>
                    <a:pt x="41373" y="114017"/>
                  </a:lnTo>
                  <a:lnTo>
                    <a:pt x="43844" y="115629"/>
                  </a:lnTo>
                  <a:lnTo>
                    <a:pt x="46423" y="117241"/>
                  </a:lnTo>
                  <a:lnTo>
                    <a:pt x="49110" y="118638"/>
                  </a:lnTo>
                  <a:lnTo>
                    <a:pt x="51904" y="119927"/>
                  </a:lnTo>
                  <a:lnTo>
                    <a:pt x="54698" y="121002"/>
                  </a:lnTo>
                  <a:lnTo>
                    <a:pt x="57599" y="122076"/>
                  </a:lnTo>
                  <a:lnTo>
                    <a:pt x="57599" y="128739"/>
                  </a:lnTo>
                  <a:lnTo>
                    <a:pt x="94244" y="128739"/>
                  </a:lnTo>
                  <a:lnTo>
                    <a:pt x="94244" y="122076"/>
                  </a:lnTo>
                  <a:lnTo>
                    <a:pt x="97145" y="121002"/>
                  </a:lnTo>
                  <a:lnTo>
                    <a:pt x="99939" y="119927"/>
                  </a:lnTo>
                  <a:lnTo>
                    <a:pt x="102733" y="118638"/>
                  </a:lnTo>
                  <a:lnTo>
                    <a:pt x="105420" y="117241"/>
                  </a:lnTo>
                  <a:lnTo>
                    <a:pt x="107999" y="115629"/>
                  </a:lnTo>
                  <a:lnTo>
                    <a:pt x="110578" y="114017"/>
                  </a:lnTo>
                  <a:lnTo>
                    <a:pt x="112942" y="112190"/>
                  </a:lnTo>
                  <a:lnTo>
                    <a:pt x="115306" y="110363"/>
                  </a:lnTo>
                  <a:lnTo>
                    <a:pt x="122076" y="110363"/>
                  </a:lnTo>
                  <a:lnTo>
                    <a:pt x="122076" y="103593"/>
                  </a:lnTo>
                  <a:lnTo>
                    <a:pt x="104452" y="71462"/>
                  </a:lnTo>
                  <a:lnTo>
                    <a:pt x="90375" y="45779"/>
                  </a:lnTo>
                  <a:lnTo>
                    <a:pt x="79629" y="26436"/>
                  </a:lnTo>
                  <a:lnTo>
                    <a:pt x="80811" y="24931"/>
                  </a:lnTo>
                  <a:lnTo>
                    <a:pt x="81456" y="24072"/>
                  </a:lnTo>
                  <a:lnTo>
                    <a:pt x="81993" y="22889"/>
                  </a:lnTo>
                  <a:lnTo>
                    <a:pt x="82315" y="21815"/>
                  </a:lnTo>
                  <a:lnTo>
                    <a:pt x="82315" y="20633"/>
                  </a:lnTo>
                  <a:lnTo>
                    <a:pt x="82208" y="19451"/>
                  </a:lnTo>
                  <a:lnTo>
                    <a:pt x="81886" y="18376"/>
                  </a:lnTo>
                  <a:lnTo>
                    <a:pt x="81241" y="17301"/>
                  </a:lnTo>
                  <a:lnTo>
                    <a:pt x="80489" y="16442"/>
                  </a:lnTo>
                  <a:lnTo>
                    <a:pt x="79521" y="15690"/>
                  </a:lnTo>
                  <a:lnTo>
                    <a:pt x="78447" y="15152"/>
                  </a:lnTo>
                  <a:lnTo>
                    <a:pt x="77372" y="14830"/>
                  </a:lnTo>
                  <a:lnTo>
                    <a:pt x="76190" y="14722"/>
                  </a:lnTo>
                  <a:lnTo>
                    <a:pt x="75008" y="14830"/>
                  </a:lnTo>
                  <a:lnTo>
                    <a:pt x="73933" y="15260"/>
                  </a:lnTo>
                  <a:lnTo>
                    <a:pt x="72859" y="15797"/>
                  </a:lnTo>
                  <a:lnTo>
                    <a:pt x="71999" y="16549"/>
                  </a:lnTo>
                  <a:lnTo>
                    <a:pt x="71247" y="17516"/>
                  </a:lnTo>
                  <a:lnTo>
                    <a:pt x="70602" y="18376"/>
                  </a:lnTo>
                  <a:lnTo>
                    <a:pt x="69635" y="19558"/>
                  </a:lnTo>
                  <a:lnTo>
                    <a:pt x="68560" y="20740"/>
                  </a:lnTo>
                  <a:lnTo>
                    <a:pt x="67163" y="22030"/>
                  </a:lnTo>
                  <a:lnTo>
                    <a:pt x="65659" y="23212"/>
                  </a:lnTo>
                  <a:lnTo>
                    <a:pt x="64907" y="23642"/>
                  </a:lnTo>
                  <a:lnTo>
                    <a:pt x="64047" y="24072"/>
                  </a:lnTo>
                  <a:lnTo>
                    <a:pt x="63187" y="24501"/>
                  </a:lnTo>
                  <a:lnTo>
                    <a:pt x="62328" y="24824"/>
                  </a:lnTo>
                  <a:lnTo>
                    <a:pt x="61468" y="24931"/>
                  </a:lnTo>
                  <a:lnTo>
                    <a:pt x="60608" y="25039"/>
                  </a:lnTo>
                  <a:lnTo>
                    <a:pt x="59319" y="24931"/>
                  </a:lnTo>
                  <a:lnTo>
                    <a:pt x="58029" y="24716"/>
                  </a:lnTo>
                  <a:lnTo>
                    <a:pt x="56740" y="24394"/>
                  </a:lnTo>
                  <a:lnTo>
                    <a:pt x="55450" y="23964"/>
                  </a:lnTo>
                  <a:lnTo>
                    <a:pt x="54161" y="23427"/>
                  </a:lnTo>
                  <a:lnTo>
                    <a:pt x="52978" y="22675"/>
                  </a:lnTo>
                  <a:lnTo>
                    <a:pt x="51689" y="21922"/>
                  </a:lnTo>
                  <a:lnTo>
                    <a:pt x="50399" y="21170"/>
                  </a:lnTo>
                  <a:lnTo>
                    <a:pt x="47820" y="19236"/>
                  </a:lnTo>
                  <a:lnTo>
                    <a:pt x="45349" y="17194"/>
                  </a:lnTo>
                  <a:lnTo>
                    <a:pt x="42770" y="14937"/>
                  </a:lnTo>
                  <a:lnTo>
                    <a:pt x="40298" y="12681"/>
                  </a:lnTo>
                  <a:lnTo>
                    <a:pt x="36000" y="8812"/>
                  </a:lnTo>
                  <a:lnTo>
                    <a:pt x="33958" y="6985"/>
                  </a:lnTo>
                  <a:lnTo>
                    <a:pt x="31809" y="5373"/>
                  </a:lnTo>
                  <a:lnTo>
                    <a:pt x="29659" y="3869"/>
                  </a:lnTo>
                  <a:lnTo>
                    <a:pt x="27403" y="2579"/>
                  </a:lnTo>
                  <a:lnTo>
                    <a:pt x="26328" y="2042"/>
                  </a:lnTo>
                  <a:lnTo>
                    <a:pt x="25253" y="1612"/>
                  </a:lnTo>
                  <a:lnTo>
                    <a:pt x="24071" y="1182"/>
                  </a:lnTo>
                  <a:lnTo>
                    <a:pt x="22997" y="860"/>
                  </a:lnTo>
                  <a:lnTo>
                    <a:pt x="21170" y="430"/>
                  </a:lnTo>
                  <a:lnTo>
                    <a:pt x="19451" y="215"/>
                  </a:lnTo>
                  <a:lnTo>
                    <a:pt x="17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2096725" y="1200150"/>
            <a:ext cx="2024700" cy="325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◈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4428164" y="1200150"/>
            <a:ext cx="2024700" cy="325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◈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3"/>
          </p:nvPr>
        </p:nvSpPr>
        <p:spPr>
          <a:xfrm>
            <a:off x="6759604" y="1200150"/>
            <a:ext cx="2024700" cy="325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◈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359692" y="1023975"/>
            <a:ext cx="10176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/>
          <p:nvPr/>
        </p:nvSpPr>
        <p:spPr>
          <a:xfrm>
            <a:off x="1737000" y="359700"/>
            <a:ext cx="7407000" cy="4424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85738" dist="9525" dir="5400000" algn="bl" rotWithShape="0">
              <a:srgbClr val="66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4" name="Google Shape;74;p8"/>
          <p:cNvCxnSpPr/>
          <p:nvPr/>
        </p:nvCxnSpPr>
        <p:spPr>
          <a:xfrm>
            <a:off x="2100325" y="1022209"/>
            <a:ext cx="7067700" cy="0"/>
          </a:xfrm>
          <a:prstGeom prst="straightConnector1">
            <a:avLst/>
          </a:prstGeom>
          <a:noFill/>
          <a:ln w="9525" cap="flat" cmpd="sng">
            <a:solidFill>
              <a:srgbClr val="E2D7D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8"/>
          <p:cNvSpPr/>
          <p:nvPr/>
        </p:nvSpPr>
        <p:spPr>
          <a:xfrm rot="-5400000">
            <a:off x="-262350" y="291375"/>
            <a:ext cx="2261700" cy="1017600"/>
          </a:xfrm>
          <a:prstGeom prst="chevron">
            <a:avLst>
              <a:gd name="adj" fmla="val 31570"/>
            </a:avLst>
          </a:prstGeom>
          <a:gradFill>
            <a:gsLst>
              <a:gs pos="0">
                <a:srgbClr val="AD0B2D"/>
              </a:gs>
              <a:gs pos="31000">
                <a:srgbClr val="AD0B2D"/>
              </a:gs>
              <a:gs pos="100000">
                <a:srgbClr val="8B0E3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" name="Google Shape;76;p8"/>
          <p:cNvGrpSpPr/>
          <p:nvPr/>
        </p:nvGrpSpPr>
        <p:grpSpPr>
          <a:xfrm>
            <a:off x="515476" y="363010"/>
            <a:ext cx="706249" cy="536972"/>
            <a:chOff x="519000" y="238125"/>
            <a:chExt cx="6582000" cy="5238750"/>
          </a:xfrm>
        </p:grpSpPr>
        <p:sp>
          <p:nvSpPr>
            <p:cNvPr id="77" name="Google Shape;77;p8"/>
            <p:cNvSpPr/>
            <p:nvPr/>
          </p:nvSpPr>
          <p:spPr>
            <a:xfrm>
              <a:off x="2928800" y="4770300"/>
              <a:ext cx="1762400" cy="306300"/>
            </a:xfrm>
            <a:custGeom>
              <a:avLst/>
              <a:gdLst/>
              <a:ahLst/>
              <a:cxnLst/>
              <a:rect l="l" t="t" r="r" b="b"/>
              <a:pathLst>
                <a:path w="70496" h="12252" extrusionOk="0">
                  <a:moveTo>
                    <a:pt x="6233" y="1"/>
                  </a:moveTo>
                  <a:lnTo>
                    <a:pt x="5051" y="108"/>
                  </a:lnTo>
                  <a:lnTo>
                    <a:pt x="3869" y="430"/>
                  </a:lnTo>
                  <a:lnTo>
                    <a:pt x="2902" y="968"/>
                  </a:lnTo>
                  <a:lnTo>
                    <a:pt x="1935" y="1720"/>
                  </a:lnTo>
                  <a:lnTo>
                    <a:pt x="1183" y="2580"/>
                  </a:lnTo>
                  <a:lnTo>
                    <a:pt x="538" y="3547"/>
                  </a:lnTo>
                  <a:lnTo>
                    <a:pt x="108" y="4621"/>
                  </a:lnTo>
                  <a:lnTo>
                    <a:pt x="1" y="5911"/>
                  </a:lnTo>
                  <a:lnTo>
                    <a:pt x="1" y="6556"/>
                  </a:lnTo>
                  <a:lnTo>
                    <a:pt x="1" y="7201"/>
                  </a:lnTo>
                  <a:lnTo>
                    <a:pt x="216" y="7738"/>
                  </a:lnTo>
                  <a:lnTo>
                    <a:pt x="323" y="8383"/>
                  </a:lnTo>
                  <a:lnTo>
                    <a:pt x="860" y="9457"/>
                  </a:lnTo>
                  <a:lnTo>
                    <a:pt x="1613" y="10424"/>
                  </a:lnTo>
                  <a:lnTo>
                    <a:pt x="2580" y="11177"/>
                  </a:lnTo>
                  <a:lnTo>
                    <a:pt x="3654" y="11821"/>
                  </a:lnTo>
                  <a:lnTo>
                    <a:pt x="4836" y="12144"/>
                  </a:lnTo>
                  <a:lnTo>
                    <a:pt x="5481" y="12251"/>
                  </a:lnTo>
                  <a:lnTo>
                    <a:pt x="65015" y="12251"/>
                  </a:lnTo>
                  <a:lnTo>
                    <a:pt x="65660" y="12144"/>
                  </a:lnTo>
                  <a:lnTo>
                    <a:pt x="66842" y="11821"/>
                  </a:lnTo>
                  <a:lnTo>
                    <a:pt x="67916" y="11177"/>
                  </a:lnTo>
                  <a:lnTo>
                    <a:pt x="68883" y="10424"/>
                  </a:lnTo>
                  <a:lnTo>
                    <a:pt x="69636" y="9457"/>
                  </a:lnTo>
                  <a:lnTo>
                    <a:pt x="70173" y="8383"/>
                  </a:lnTo>
                  <a:lnTo>
                    <a:pt x="70280" y="7738"/>
                  </a:lnTo>
                  <a:lnTo>
                    <a:pt x="70495" y="7201"/>
                  </a:lnTo>
                  <a:lnTo>
                    <a:pt x="70495" y="6556"/>
                  </a:lnTo>
                  <a:lnTo>
                    <a:pt x="70495" y="5911"/>
                  </a:lnTo>
                  <a:lnTo>
                    <a:pt x="70388" y="4621"/>
                  </a:lnTo>
                  <a:lnTo>
                    <a:pt x="69958" y="3547"/>
                  </a:lnTo>
                  <a:lnTo>
                    <a:pt x="69313" y="2580"/>
                  </a:lnTo>
                  <a:lnTo>
                    <a:pt x="68561" y="1720"/>
                  </a:lnTo>
                  <a:lnTo>
                    <a:pt x="67594" y="968"/>
                  </a:lnTo>
                  <a:lnTo>
                    <a:pt x="66627" y="430"/>
                  </a:lnTo>
                  <a:lnTo>
                    <a:pt x="65445" y="108"/>
                  </a:lnTo>
                  <a:lnTo>
                    <a:pt x="6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2190000" y="5170600"/>
              <a:ext cx="3240000" cy="306275"/>
            </a:xfrm>
            <a:custGeom>
              <a:avLst/>
              <a:gdLst/>
              <a:ahLst/>
              <a:cxnLst/>
              <a:rect l="l" t="t" r="r" b="b"/>
              <a:pathLst>
                <a:path w="129600" h="12251" extrusionOk="0">
                  <a:moveTo>
                    <a:pt x="6126" y="0"/>
                  </a:moveTo>
                  <a:lnTo>
                    <a:pt x="4944" y="108"/>
                  </a:lnTo>
                  <a:lnTo>
                    <a:pt x="3762" y="430"/>
                  </a:lnTo>
                  <a:lnTo>
                    <a:pt x="2687" y="1075"/>
                  </a:lnTo>
                  <a:lnTo>
                    <a:pt x="1828" y="1827"/>
                  </a:lnTo>
                  <a:lnTo>
                    <a:pt x="1075" y="2687"/>
                  </a:lnTo>
                  <a:lnTo>
                    <a:pt x="538" y="3762"/>
                  </a:lnTo>
                  <a:lnTo>
                    <a:pt x="108" y="4836"/>
                  </a:lnTo>
                  <a:lnTo>
                    <a:pt x="1" y="6126"/>
                  </a:lnTo>
                  <a:lnTo>
                    <a:pt x="108" y="7308"/>
                  </a:lnTo>
                  <a:lnTo>
                    <a:pt x="538" y="8490"/>
                  </a:lnTo>
                  <a:lnTo>
                    <a:pt x="1075" y="9564"/>
                  </a:lnTo>
                  <a:lnTo>
                    <a:pt x="1828" y="10424"/>
                  </a:lnTo>
                  <a:lnTo>
                    <a:pt x="2687" y="11176"/>
                  </a:lnTo>
                  <a:lnTo>
                    <a:pt x="3762" y="11821"/>
                  </a:lnTo>
                  <a:lnTo>
                    <a:pt x="4944" y="12144"/>
                  </a:lnTo>
                  <a:lnTo>
                    <a:pt x="6126" y="12251"/>
                  </a:lnTo>
                  <a:lnTo>
                    <a:pt x="123474" y="12251"/>
                  </a:lnTo>
                  <a:lnTo>
                    <a:pt x="124656" y="12144"/>
                  </a:lnTo>
                  <a:lnTo>
                    <a:pt x="125838" y="11821"/>
                  </a:lnTo>
                  <a:lnTo>
                    <a:pt x="126913" y="11176"/>
                  </a:lnTo>
                  <a:lnTo>
                    <a:pt x="127772" y="10424"/>
                  </a:lnTo>
                  <a:lnTo>
                    <a:pt x="128525" y="9564"/>
                  </a:lnTo>
                  <a:lnTo>
                    <a:pt x="129062" y="8490"/>
                  </a:lnTo>
                  <a:lnTo>
                    <a:pt x="129492" y="7308"/>
                  </a:lnTo>
                  <a:lnTo>
                    <a:pt x="129599" y="6126"/>
                  </a:lnTo>
                  <a:lnTo>
                    <a:pt x="129492" y="4836"/>
                  </a:lnTo>
                  <a:lnTo>
                    <a:pt x="129062" y="3762"/>
                  </a:lnTo>
                  <a:lnTo>
                    <a:pt x="128525" y="2687"/>
                  </a:lnTo>
                  <a:lnTo>
                    <a:pt x="127772" y="1827"/>
                  </a:lnTo>
                  <a:lnTo>
                    <a:pt x="126913" y="1075"/>
                  </a:lnTo>
                  <a:lnTo>
                    <a:pt x="125838" y="430"/>
                  </a:lnTo>
                  <a:lnTo>
                    <a:pt x="124656" y="108"/>
                  </a:lnTo>
                  <a:lnTo>
                    <a:pt x="123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3264625" y="238125"/>
              <a:ext cx="1090750" cy="4456975"/>
            </a:xfrm>
            <a:custGeom>
              <a:avLst/>
              <a:gdLst/>
              <a:ahLst/>
              <a:cxnLst/>
              <a:rect l="l" t="t" r="r" b="b"/>
              <a:pathLst>
                <a:path w="43630" h="178279" extrusionOk="0">
                  <a:moveTo>
                    <a:pt x="21815" y="23534"/>
                  </a:moveTo>
                  <a:lnTo>
                    <a:pt x="22460" y="23642"/>
                  </a:lnTo>
                  <a:lnTo>
                    <a:pt x="22997" y="23749"/>
                  </a:lnTo>
                  <a:lnTo>
                    <a:pt x="23534" y="24071"/>
                  </a:lnTo>
                  <a:lnTo>
                    <a:pt x="23964" y="24394"/>
                  </a:lnTo>
                  <a:lnTo>
                    <a:pt x="24287" y="24931"/>
                  </a:lnTo>
                  <a:lnTo>
                    <a:pt x="24609" y="25361"/>
                  </a:lnTo>
                  <a:lnTo>
                    <a:pt x="24824" y="26006"/>
                  </a:lnTo>
                  <a:lnTo>
                    <a:pt x="24824" y="26543"/>
                  </a:lnTo>
                  <a:lnTo>
                    <a:pt x="24824" y="27188"/>
                  </a:lnTo>
                  <a:lnTo>
                    <a:pt x="24609" y="27725"/>
                  </a:lnTo>
                  <a:lnTo>
                    <a:pt x="24287" y="28262"/>
                  </a:lnTo>
                  <a:lnTo>
                    <a:pt x="23964" y="28692"/>
                  </a:lnTo>
                  <a:lnTo>
                    <a:pt x="23534" y="29122"/>
                  </a:lnTo>
                  <a:lnTo>
                    <a:pt x="22997" y="29337"/>
                  </a:lnTo>
                  <a:lnTo>
                    <a:pt x="22460" y="29552"/>
                  </a:lnTo>
                  <a:lnTo>
                    <a:pt x="21170" y="29552"/>
                  </a:lnTo>
                  <a:lnTo>
                    <a:pt x="20633" y="29337"/>
                  </a:lnTo>
                  <a:lnTo>
                    <a:pt x="20096" y="29122"/>
                  </a:lnTo>
                  <a:lnTo>
                    <a:pt x="19666" y="28692"/>
                  </a:lnTo>
                  <a:lnTo>
                    <a:pt x="19343" y="28262"/>
                  </a:lnTo>
                  <a:lnTo>
                    <a:pt x="19021" y="27725"/>
                  </a:lnTo>
                  <a:lnTo>
                    <a:pt x="18806" y="27188"/>
                  </a:lnTo>
                  <a:lnTo>
                    <a:pt x="18806" y="26543"/>
                  </a:lnTo>
                  <a:lnTo>
                    <a:pt x="18806" y="26006"/>
                  </a:lnTo>
                  <a:lnTo>
                    <a:pt x="19021" y="25361"/>
                  </a:lnTo>
                  <a:lnTo>
                    <a:pt x="19343" y="24931"/>
                  </a:lnTo>
                  <a:lnTo>
                    <a:pt x="19666" y="24394"/>
                  </a:lnTo>
                  <a:lnTo>
                    <a:pt x="20096" y="24071"/>
                  </a:lnTo>
                  <a:lnTo>
                    <a:pt x="20633" y="23749"/>
                  </a:lnTo>
                  <a:lnTo>
                    <a:pt x="21170" y="23642"/>
                  </a:lnTo>
                  <a:lnTo>
                    <a:pt x="21815" y="23534"/>
                  </a:lnTo>
                  <a:close/>
                  <a:moveTo>
                    <a:pt x="21385" y="0"/>
                  </a:moveTo>
                  <a:lnTo>
                    <a:pt x="21063" y="215"/>
                  </a:lnTo>
                  <a:lnTo>
                    <a:pt x="20740" y="430"/>
                  </a:lnTo>
                  <a:lnTo>
                    <a:pt x="20418" y="752"/>
                  </a:lnTo>
                  <a:lnTo>
                    <a:pt x="15152" y="9672"/>
                  </a:lnTo>
                  <a:lnTo>
                    <a:pt x="14615" y="10746"/>
                  </a:lnTo>
                  <a:lnTo>
                    <a:pt x="14185" y="11821"/>
                  </a:lnTo>
                  <a:lnTo>
                    <a:pt x="13863" y="12895"/>
                  </a:lnTo>
                  <a:lnTo>
                    <a:pt x="13648" y="13863"/>
                  </a:lnTo>
                  <a:lnTo>
                    <a:pt x="13648" y="14830"/>
                  </a:lnTo>
                  <a:lnTo>
                    <a:pt x="13755" y="15797"/>
                  </a:lnTo>
                  <a:lnTo>
                    <a:pt x="14078" y="17946"/>
                  </a:lnTo>
                  <a:lnTo>
                    <a:pt x="14508" y="20418"/>
                  </a:lnTo>
                  <a:lnTo>
                    <a:pt x="15045" y="23212"/>
                  </a:lnTo>
                  <a:lnTo>
                    <a:pt x="15367" y="24824"/>
                  </a:lnTo>
                  <a:lnTo>
                    <a:pt x="15475" y="26543"/>
                  </a:lnTo>
                  <a:lnTo>
                    <a:pt x="15582" y="28585"/>
                  </a:lnTo>
                  <a:lnTo>
                    <a:pt x="15690" y="30734"/>
                  </a:lnTo>
                  <a:lnTo>
                    <a:pt x="15690" y="59964"/>
                  </a:lnTo>
                  <a:lnTo>
                    <a:pt x="14400" y="60071"/>
                  </a:lnTo>
                  <a:lnTo>
                    <a:pt x="13326" y="60393"/>
                  </a:lnTo>
                  <a:lnTo>
                    <a:pt x="12251" y="61038"/>
                  </a:lnTo>
                  <a:lnTo>
                    <a:pt x="11284" y="61683"/>
                  </a:lnTo>
                  <a:lnTo>
                    <a:pt x="10532" y="62650"/>
                  </a:lnTo>
                  <a:lnTo>
                    <a:pt x="9994" y="63725"/>
                  </a:lnTo>
                  <a:lnTo>
                    <a:pt x="9672" y="64799"/>
                  </a:lnTo>
                  <a:lnTo>
                    <a:pt x="9564" y="66089"/>
                  </a:lnTo>
                  <a:lnTo>
                    <a:pt x="9672" y="67271"/>
                  </a:lnTo>
                  <a:lnTo>
                    <a:pt x="9994" y="68453"/>
                  </a:lnTo>
                  <a:lnTo>
                    <a:pt x="10532" y="69528"/>
                  </a:lnTo>
                  <a:lnTo>
                    <a:pt x="11284" y="70387"/>
                  </a:lnTo>
                  <a:lnTo>
                    <a:pt x="12251" y="71140"/>
                  </a:lnTo>
                  <a:lnTo>
                    <a:pt x="13326" y="71784"/>
                  </a:lnTo>
                  <a:lnTo>
                    <a:pt x="14400" y="72107"/>
                  </a:lnTo>
                  <a:lnTo>
                    <a:pt x="15690" y="72214"/>
                  </a:lnTo>
                  <a:lnTo>
                    <a:pt x="15690" y="164739"/>
                  </a:lnTo>
                  <a:lnTo>
                    <a:pt x="15690" y="165276"/>
                  </a:lnTo>
                  <a:lnTo>
                    <a:pt x="15475" y="166458"/>
                  </a:lnTo>
                  <a:lnTo>
                    <a:pt x="15260" y="167210"/>
                  </a:lnTo>
                  <a:lnTo>
                    <a:pt x="14937" y="168070"/>
                  </a:lnTo>
                  <a:lnTo>
                    <a:pt x="14400" y="169037"/>
                  </a:lnTo>
                  <a:lnTo>
                    <a:pt x="13863" y="170004"/>
                  </a:lnTo>
                  <a:lnTo>
                    <a:pt x="13111" y="170971"/>
                  </a:lnTo>
                  <a:lnTo>
                    <a:pt x="12143" y="171938"/>
                  </a:lnTo>
                  <a:lnTo>
                    <a:pt x="10961" y="172906"/>
                  </a:lnTo>
                  <a:lnTo>
                    <a:pt x="9672" y="173658"/>
                  </a:lnTo>
                  <a:lnTo>
                    <a:pt x="7953" y="174303"/>
                  </a:lnTo>
                  <a:lnTo>
                    <a:pt x="6126" y="174840"/>
                  </a:lnTo>
                  <a:lnTo>
                    <a:pt x="3976" y="175162"/>
                  </a:lnTo>
                  <a:lnTo>
                    <a:pt x="1397" y="175270"/>
                  </a:lnTo>
                  <a:lnTo>
                    <a:pt x="860" y="175377"/>
                  </a:lnTo>
                  <a:lnTo>
                    <a:pt x="430" y="175377"/>
                  </a:lnTo>
                  <a:lnTo>
                    <a:pt x="215" y="175592"/>
                  </a:lnTo>
                  <a:lnTo>
                    <a:pt x="0" y="175807"/>
                  </a:lnTo>
                  <a:lnTo>
                    <a:pt x="0" y="176022"/>
                  </a:lnTo>
                  <a:lnTo>
                    <a:pt x="0" y="176237"/>
                  </a:lnTo>
                  <a:lnTo>
                    <a:pt x="215" y="176774"/>
                  </a:lnTo>
                  <a:lnTo>
                    <a:pt x="538" y="177312"/>
                  </a:lnTo>
                  <a:lnTo>
                    <a:pt x="968" y="177849"/>
                  </a:lnTo>
                  <a:lnTo>
                    <a:pt x="1397" y="178279"/>
                  </a:lnTo>
                  <a:lnTo>
                    <a:pt x="42233" y="178279"/>
                  </a:lnTo>
                  <a:lnTo>
                    <a:pt x="42662" y="177849"/>
                  </a:lnTo>
                  <a:lnTo>
                    <a:pt x="43092" y="177312"/>
                  </a:lnTo>
                  <a:lnTo>
                    <a:pt x="43415" y="176774"/>
                  </a:lnTo>
                  <a:lnTo>
                    <a:pt x="43630" y="176237"/>
                  </a:lnTo>
                  <a:lnTo>
                    <a:pt x="43630" y="176022"/>
                  </a:lnTo>
                  <a:lnTo>
                    <a:pt x="43630" y="175807"/>
                  </a:lnTo>
                  <a:lnTo>
                    <a:pt x="43415" y="175592"/>
                  </a:lnTo>
                  <a:lnTo>
                    <a:pt x="43200" y="175377"/>
                  </a:lnTo>
                  <a:lnTo>
                    <a:pt x="42770" y="175377"/>
                  </a:lnTo>
                  <a:lnTo>
                    <a:pt x="42233" y="175270"/>
                  </a:lnTo>
                  <a:lnTo>
                    <a:pt x="39654" y="175162"/>
                  </a:lnTo>
                  <a:lnTo>
                    <a:pt x="37504" y="174840"/>
                  </a:lnTo>
                  <a:lnTo>
                    <a:pt x="35678" y="174303"/>
                  </a:lnTo>
                  <a:lnTo>
                    <a:pt x="33958" y="173658"/>
                  </a:lnTo>
                  <a:lnTo>
                    <a:pt x="32669" y="172906"/>
                  </a:lnTo>
                  <a:lnTo>
                    <a:pt x="31487" y="171938"/>
                  </a:lnTo>
                  <a:lnTo>
                    <a:pt x="30519" y="170971"/>
                  </a:lnTo>
                  <a:lnTo>
                    <a:pt x="29767" y="170004"/>
                  </a:lnTo>
                  <a:lnTo>
                    <a:pt x="29230" y="169037"/>
                  </a:lnTo>
                  <a:lnTo>
                    <a:pt x="28693" y="168070"/>
                  </a:lnTo>
                  <a:lnTo>
                    <a:pt x="28370" y="167210"/>
                  </a:lnTo>
                  <a:lnTo>
                    <a:pt x="28155" y="166458"/>
                  </a:lnTo>
                  <a:lnTo>
                    <a:pt x="27940" y="165276"/>
                  </a:lnTo>
                  <a:lnTo>
                    <a:pt x="27940" y="164739"/>
                  </a:lnTo>
                  <a:lnTo>
                    <a:pt x="27940" y="72214"/>
                  </a:lnTo>
                  <a:lnTo>
                    <a:pt x="29230" y="72107"/>
                  </a:lnTo>
                  <a:lnTo>
                    <a:pt x="30304" y="71784"/>
                  </a:lnTo>
                  <a:lnTo>
                    <a:pt x="31379" y="71140"/>
                  </a:lnTo>
                  <a:lnTo>
                    <a:pt x="32346" y="70387"/>
                  </a:lnTo>
                  <a:lnTo>
                    <a:pt x="33098" y="69528"/>
                  </a:lnTo>
                  <a:lnTo>
                    <a:pt x="33636" y="68453"/>
                  </a:lnTo>
                  <a:lnTo>
                    <a:pt x="33958" y="67271"/>
                  </a:lnTo>
                  <a:lnTo>
                    <a:pt x="34066" y="66089"/>
                  </a:lnTo>
                  <a:lnTo>
                    <a:pt x="33958" y="64799"/>
                  </a:lnTo>
                  <a:lnTo>
                    <a:pt x="33636" y="63725"/>
                  </a:lnTo>
                  <a:lnTo>
                    <a:pt x="33098" y="62650"/>
                  </a:lnTo>
                  <a:lnTo>
                    <a:pt x="32346" y="61683"/>
                  </a:lnTo>
                  <a:lnTo>
                    <a:pt x="31379" y="61038"/>
                  </a:lnTo>
                  <a:lnTo>
                    <a:pt x="30304" y="60393"/>
                  </a:lnTo>
                  <a:lnTo>
                    <a:pt x="29230" y="60071"/>
                  </a:lnTo>
                  <a:lnTo>
                    <a:pt x="27940" y="59964"/>
                  </a:lnTo>
                  <a:lnTo>
                    <a:pt x="27940" y="30734"/>
                  </a:lnTo>
                  <a:lnTo>
                    <a:pt x="28048" y="28585"/>
                  </a:lnTo>
                  <a:lnTo>
                    <a:pt x="28155" y="26543"/>
                  </a:lnTo>
                  <a:lnTo>
                    <a:pt x="28263" y="24824"/>
                  </a:lnTo>
                  <a:lnTo>
                    <a:pt x="28585" y="23212"/>
                  </a:lnTo>
                  <a:lnTo>
                    <a:pt x="29122" y="20418"/>
                  </a:lnTo>
                  <a:lnTo>
                    <a:pt x="29552" y="17946"/>
                  </a:lnTo>
                  <a:lnTo>
                    <a:pt x="29875" y="15797"/>
                  </a:lnTo>
                  <a:lnTo>
                    <a:pt x="29982" y="14830"/>
                  </a:lnTo>
                  <a:lnTo>
                    <a:pt x="29982" y="13863"/>
                  </a:lnTo>
                  <a:lnTo>
                    <a:pt x="29767" y="12895"/>
                  </a:lnTo>
                  <a:lnTo>
                    <a:pt x="29445" y="11821"/>
                  </a:lnTo>
                  <a:lnTo>
                    <a:pt x="29015" y="10746"/>
                  </a:lnTo>
                  <a:lnTo>
                    <a:pt x="28478" y="9672"/>
                  </a:lnTo>
                  <a:lnTo>
                    <a:pt x="23212" y="752"/>
                  </a:lnTo>
                  <a:lnTo>
                    <a:pt x="22890" y="430"/>
                  </a:lnTo>
                  <a:lnTo>
                    <a:pt x="22567" y="215"/>
                  </a:lnTo>
                  <a:lnTo>
                    <a:pt x="22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5190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46423" y="17624"/>
                  </a:moveTo>
                  <a:lnTo>
                    <a:pt x="46961" y="17839"/>
                  </a:lnTo>
                  <a:lnTo>
                    <a:pt x="47498" y="18161"/>
                  </a:lnTo>
                  <a:lnTo>
                    <a:pt x="48035" y="18484"/>
                  </a:lnTo>
                  <a:lnTo>
                    <a:pt x="48358" y="19021"/>
                  </a:lnTo>
                  <a:lnTo>
                    <a:pt x="48680" y="19558"/>
                  </a:lnTo>
                  <a:lnTo>
                    <a:pt x="48895" y="20095"/>
                  </a:lnTo>
                  <a:lnTo>
                    <a:pt x="48895" y="20740"/>
                  </a:lnTo>
                  <a:lnTo>
                    <a:pt x="48895" y="21600"/>
                  </a:lnTo>
                  <a:lnTo>
                    <a:pt x="48572" y="22245"/>
                  </a:lnTo>
                  <a:lnTo>
                    <a:pt x="48143" y="22889"/>
                  </a:lnTo>
                  <a:lnTo>
                    <a:pt x="47605" y="23427"/>
                  </a:lnTo>
                  <a:lnTo>
                    <a:pt x="46961" y="22352"/>
                  </a:lnTo>
                  <a:lnTo>
                    <a:pt x="46638" y="21922"/>
                  </a:lnTo>
                  <a:lnTo>
                    <a:pt x="46101" y="21707"/>
                  </a:lnTo>
                  <a:lnTo>
                    <a:pt x="45564" y="21707"/>
                  </a:lnTo>
                  <a:lnTo>
                    <a:pt x="45026" y="21815"/>
                  </a:lnTo>
                  <a:lnTo>
                    <a:pt x="44059" y="23534"/>
                  </a:lnTo>
                  <a:lnTo>
                    <a:pt x="43414" y="22997"/>
                  </a:lnTo>
                  <a:lnTo>
                    <a:pt x="42984" y="22352"/>
                  </a:lnTo>
                  <a:lnTo>
                    <a:pt x="42662" y="21600"/>
                  </a:lnTo>
                  <a:lnTo>
                    <a:pt x="42555" y="20740"/>
                  </a:lnTo>
                  <a:lnTo>
                    <a:pt x="42662" y="20095"/>
                  </a:lnTo>
                  <a:lnTo>
                    <a:pt x="42770" y="19558"/>
                  </a:lnTo>
                  <a:lnTo>
                    <a:pt x="43092" y="19021"/>
                  </a:lnTo>
                  <a:lnTo>
                    <a:pt x="43522" y="18484"/>
                  </a:lnTo>
                  <a:lnTo>
                    <a:pt x="43952" y="18161"/>
                  </a:lnTo>
                  <a:lnTo>
                    <a:pt x="44489" y="17839"/>
                  </a:lnTo>
                  <a:lnTo>
                    <a:pt x="45134" y="17624"/>
                  </a:lnTo>
                  <a:close/>
                  <a:moveTo>
                    <a:pt x="44704" y="29122"/>
                  </a:moveTo>
                  <a:lnTo>
                    <a:pt x="45886" y="30197"/>
                  </a:lnTo>
                  <a:lnTo>
                    <a:pt x="47068" y="31271"/>
                  </a:lnTo>
                  <a:lnTo>
                    <a:pt x="48465" y="32346"/>
                  </a:lnTo>
                  <a:lnTo>
                    <a:pt x="49969" y="33421"/>
                  </a:lnTo>
                  <a:lnTo>
                    <a:pt x="89085" y="103593"/>
                  </a:lnTo>
                  <a:lnTo>
                    <a:pt x="3224" y="103593"/>
                  </a:lnTo>
                  <a:lnTo>
                    <a:pt x="44704" y="29122"/>
                  </a:lnTo>
                  <a:close/>
                  <a:moveTo>
                    <a:pt x="104237" y="0"/>
                  </a:moveTo>
                  <a:lnTo>
                    <a:pt x="102625" y="215"/>
                  </a:lnTo>
                  <a:lnTo>
                    <a:pt x="100906" y="430"/>
                  </a:lnTo>
                  <a:lnTo>
                    <a:pt x="99079" y="860"/>
                  </a:lnTo>
                  <a:lnTo>
                    <a:pt x="98005" y="1182"/>
                  </a:lnTo>
                  <a:lnTo>
                    <a:pt x="96823" y="1612"/>
                  </a:lnTo>
                  <a:lnTo>
                    <a:pt x="95748" y="2042"/>
                  </a:lnTo>
                  <a:lnTo>
                    <a:pt x="94673" y="2579"/>
                  </a:lnTo>
                  <a:lnTo>
                    <a:pt x="92417" y="3869"/>
                  </a:lnTo>
                  <a:lnTo>
                    <a:pt x="90267" y="5373"/>
                  </a:lnTo>
                  <a:lnTo>
                    <a:pt x="88118" y="6985"/>
                  </a:lnTo>
                  <a:lnTo>
                    <a:pt x="86076" y="8812"/>
                  </a:lnTo>
                  <a:lnTo>
                    <a:pt x="81778" y="12681"/>
                  </a:lnTo>
                  <a:lnTo>
                    <a:pt x="79306" y="14937"/>
                  </a:lnTo>
                  <a:lnTo>
                    <a:pt x="76727" y="17194"/>
                  </a:lnTo>
                  <a:lnTo>
                    <a:pt x="74256" y="19236"/>
                  </a:lnTo>
                  <a:lnTo>
                    <a:pt x="71677" y="21170"/>
                  </a:lnTo>
                  <a:lnTo>
                    <a:pt x="70387" y="21922"/>
                  </a:lnTo>
                  <a:lnTo>
                    <a:pt x="69098" y="22675"/>
                  </a:lnTo>
                  <a:lnTo>
                    <a:pt x="67915" y="23427"/>
                  </a:lnTo>
                  <a:lnTo>
                    <a:pt x="66626" y="23964"/>
                  </a:lnTo>
                  <a:lnTo>
                    <a:pt x="65336" y="24394"/>
                  </a:lnTo>
                  <a:lnTo>
                    <a:pt x="64047" y="24716"/>
                  </a:lnTo>
                  <a:lnTo>
                    <a:pt x="62757" y="24931"/>
                  </a:lnTo>
                  <a:lnTo>
                    <a:pt x="61468" y="25039"/>
                  </a:lnTo>
                  <a:lnTo>
                    <a:pt x="60608" y="24931"/>
                  </a:lnTo>
                  <a:lnTo>
                    <a:pt x="59748" y="24824"/>
                  </a:lnTo>
                  <a:lnTo>
                    <a:pt x="58889" y="24501"/>
                  </a:lnTo>
                  <a:lnTo>
                    <a:pt x="58029" y="24072"/>
                  </a:lnTo>
                  <a:lnTo>
                    <a:pt x="57169" y="23642"/>
                  </a:lnTo>
                  <a:lnTo>
                    <a:pt x="56417" y="23212"/>
                  </a:lnTo>
                  <a:lnTo>
                    <a:pt x="54913" y="22030"/>
                  </a:lnTo>
                  <a:lnTo>
                    <a:pt x="53516" y="20740"/>
                  </a:lnTo>
                  <a:lnTo>
                    <a:pt x="52441" y="19558"/>
                  </a:lnTo>
                  <a:lnTo>
                    <a:pt x="51474" y="18376"/>
                  </a:lnTo>
                  <a:lnTo>
                    <a:pt x="50829" y="17516"/>
                  </a:lnTo>
                  <a:lnTo>
                    <a:pt x="50077" y="16549"/>
                  </a:lnTo>
                  <a:lnTo>
                    <a:pt x="49217" y="15797"/>
                  </a:lnTo>
                  <a:lnTo>
                    <a:pt x="48143" y="15260"/>
                  </a:lnTo>
                  <a:lnTo>
                    <a:pt x="47068" y="14830"/>
                  </a:lnTo>
                  <a:lnTo>
                    <a:pt x="45886" y="14722"/>
                  </a:lnTo>
                  <a:lnTo>
                    <a:pt x="44704" y="14830"/>
                  </a:lnTo>
                  <a:lnTo>
                    <a:pt x="43629" y="15152"/>
                  </a:lnTo>
                  <a:lnTo>
                    <a:pt x="42555" y="15690"/>
                  </a:lnTo>
                  <a:lnTo>
                    <a:pt x="41587" y="16442"/>
                  </a:lnTo>
                  <a:lnTo>
                    <a:pt x="40835" y="17301"/>
                  </a:lnTo>
                  <a:lnTo>
                    <a:pt x="40190" y="18376"/>
                  </a:lnTo>
                  <a:lnTo>
                    <a:pt x="39868" y="19451"/>
                  </a:lnTo>
                  <a:lnTo>
                    <a:pt x="39761" y="20633"/>
                  </a:lnTo>
                  <a:lnTo>
                    <a:pt x="39761" y="21815"/>
                  </a:lnTo>
                  <a:lnTo>
                    <a:pt x="40083" y="22889"/>
                  </a:lnTo>
                  <a:lnTo>
                    <a:pt x="40620" y="24072"/>
                  </a:lnTo>
                  <a:lnTo>
                    <a:pt x="41265" y="24931"/>
                  </a:lnTo>
                  <a:lnTo>
                    <a:pt x="42447" y="26436"/>
                  </a:lnTo>
                  <a:lnTo>
                    <a:pt x="31701" y="45779"/>
                  </a:lnTo>
                  <a:lnTo>
                    <a:pt x="17624" y="71462"/>
                  </a:lnTo>
                  <a:lnTo>
                    <a:pt x="0" y="103593"/>
                  </a:lnTo>
                  <a:lnTo>
                    <a:pt x="0" y="110363"/>
                  </a:lnTo>
                  <a:lnTo>
                    <a:pt x="6770" y="110363"/>
                  </a:lnTo>
                  <a:lnTo>
                    <a:pt x="9134" y="112190"/>
                  </a:lnTo>
                  <a:lnTo>
                    <a:pt x="11498" y="114017"/>
                  </a:lnTo>
                  <a:lnTo>
                    <a:pt x="14077" y="115629"/>
                  </a:lnTo>
                  <a:lnTo>
                    <a:pt x="16656" y="117241"/>
                  </a:lnTo>
                  <a:lnTo>
                    <a:pt x="19343" y="118638"/>
                  </a:lnTo>
                  <a:lnTo>
                    <a:pt x="22137" y="119927"/>
                  </a:lnTo>
                  <a:lnTo>
                    <a:pt x="24931" y="121002"/>
                  </a:lnTo>
                  <a:lnTo>
                    <a:pt x="27832" y="122076"/>
                  </a:lnTo>
                  <a:lnTo>
                    <a:pt x="27832" y="128739"/>
                  </a:lnTo>
                  <a:lnTo>
                    <a:pt x="64477" y="128739"/>
                  </a:lnTo>
                  <a:lnTo>
                    <a:pt x="64477" y="122076"/>
                  </a:lnTo>
                  <a:lnTo>
                    <a:pt x="67378" y="121002"/>
                  </a:lnTo>
                  <a:lnTo>
                    <a:pt x="70172" y="119927"/>
                  </a:lnTo>
                  <a:lnTo>
                    <a:pt x="72966" y="118638"/>
                  </a:lnTo>
                  <a:lnTo>
                    <a:pt x="75653" y="117241"/>
                  </a:lnTo>
                  <a:lnTo>
                    <a:pt x="78232" y="115629"/>
                  </a:lnTo>
                  <a:lnTo>
                    <a:pt x="80703" y="114017"/>
                  </a:lnTo>
                  <a:lnTo>
                    <a:pt x="83175" y="112190"/>
                  </a:lnTo>
                  <a:lnTo>
                    <a:pt x="85432" y="110363"/>
                  </a:lnTo>
                  <a:lnTo>
                    <a:pt x="92202" y="110363"/>
                  </a:lnTo>
                  <a:lnTo>
                    <a:pt x="92202" y="103593"/>
                  </a:lnTo>
                  <a:lnTo>
                    <a:pt x="54483" y="35785"/>
                  </a:lnTo>
                  <a:lnTo>
                    <a:pt x="56095" y="36322"/>
                  </a:lnTo>
                  <a:lnTo>
                    <a:pt x="57814" y="36752"/>
                  </a:lnTo>
                  <a:lnTo>
                    <a:pt x="59641" y="36967"/>
                  </a:lnTo>
                  <a:lnTo>
                    <a:pt x="61468" y="37074"/>
                  </a:lnTo>
                  <a:lnTo>
                    <a:pt x="63617" y="36967"/>
                  </a:lnTo>
                  <a:lnTo>
                    <a:pt x="65659" y="36752"/>
                  </a:lnTo>
                  <a:lnTo>
                    <a:pt x="67701" y="36322"/>
                  </a:lnTo>
                  <a:lnTo>
                    <a:pt x="69635" y="35677"/>
                  </a:lnTo>
                  <a:lnTo>
                    <a:pt x="71569" y="34925"/>
                  </a:lnTo>
                  <a:lnTo>
                    <a:pt x="73503" y="34173"/>
                  </a:lnTo>
                  <a:lnTo>
                    <a:pt x="75223" y="33098"/>
                  </a:lnTo>
                  <a:lnTo>
                    <a:pt x="77050" y="32131"/>
                  </a:lnTo>
                  <a:lnTo>
                    <a:pt x="78769" y="30949"/>
                  </a:lnTo>
                  <a:lnTo>
                    <a:pt x="80488" y="29660"/>
                  </a:lnTo>
                  <a:lnTo>
                    <a:pt x="83712" y="27080"/>
                  </a:lnTo>
                  <a:lnTo>
                    <a:pt x="86936" y="24286"/>
                  </a:lnTo>
                  <a:lnTo>
                    <a:pt x="89945" y="21600"/>
                  </a:lnTo>
                  <a:lnTo>
                    <a:pt x="93276" y="18591"/>
                  </a:lnTo>
                  <a:lnTo>
                    <a:pt x="94888" y="17194"/>
                  </a:lnTo>
                  <a:lnTo>
                    <a:pt x="96500" y="15904"/>
                  </a:lnTo>
                  <a:lnTo>
                    <a:pt x="98005" y="14722"/>
                  </a:lnTo>
                  <a:lnTo>
                    <a:pt x="99402" y="13755"/>
                  </a:lnTo>
                  <a:lnTo>
                    <a:pt x="100799" y="13003"/>
                  </a:lnTo>
                  <a:lnTo>
                    <a:pt x="102088" y="12573"/>
                  </a:lnTo>
                  <a:lnTo>
                    <a:pt x="104022" y="12251"/>
                  </a:lnTo>
                  <a:lnTo>
                    <a:pt x="105742" y="12143"/>
                  </a:lnTo>
                  <a:lnTo>
                    <a:pt x="107354" y="12251"/>
                  </a:lnTo>
                  <a:lnTo>
                    <a:pt x="108966" y="12466"/>
                  </a:lnTo>
                  <a:lnTo>
                    <a:pt x="110363" y="13003"/>
                  </a:lnTo>
                  <a:lnTo>
                    <a:pt x="111867" y="13648"/>
                  </a:lnTo>
                  <a:lnTo>
                    <a:pt x="114984" y="15367"/>
                  </a:lnTo>
                  <a:lnTo>
                    <a:pt x="118315" y="17087"/>
                  </a:lnTo>
                  <a:lnTo>
                    <a:pt x="120142" y="17946"/>
                  </a:lnTo>
                  <a:lnTo>
                    <a:pt x="122076" y="18806"/>
                  </a:lnTo>
                  <a:lnTo>
                    <a:pt x="122076" y="18591"/>
                  </a:lnTo>
                  <a:lnTo>
                    <a:pt x="121968" y="15260"/>
                  </a:lnTo>
                  <a:lnTo>
                    <a:pt x="121646" y="12573"/>
                  </a:lnTo>
                  <a:lnTo>
                    <a:pt x="121216" y="10102"/>
                  </a:lnTo>
                  <a:lnTo>
                    <a:pt x="120786" y="8060"/>
                  </a:lnTo>
                  <a:lnTo>
                    <a:pt x="120464" y="6233"/>
                  </a:lnTo>
                  <a:lnTo>
                    <a:pt x="120142" y="4406"/>
                  </a:lnTo>
                  <a:lnTo>
                    <a:pt x="118207" y="3331"/>
                  </a:lnTo>
                  <a:lnTo>
                    <a:pt x="116166" y="2364"/>
                  </a:lnTo>
                  <a:lnTo>
                    <a:pt x="113801" y="1397"/>
                  </a:lnTo>
                  <a:lnTo>
                    <a:pt x="112619" y="967"/>
                  </a:lnTo>
                  <a:lnTo>
                    <a:pt x="111437" y="645"/>
                  </a:lnTo>
                  <a:lnTo>
                    <a:pt x="110040" y="430"/>
                  </a:lnTo>
                  <a:lnTo>
                    <a:pt x="108751" y="215"/>
                  </a:lnTo>
                  <a:lnTo>
                    <a:pt x="107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40491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76942" y="17624"/>
                  </a:moveTo>
                  <a:lnTo>
                    <a:pt x="77587" y="17839"/>
                  </a:lnTo>
                  <a:lnTo>
                    <a:pt x="78124" y="18161"/>
                  </a:lnTo>
                  <a:lnTo>
                    <a:pt x="78554" y="18484"/>
                  </a:lnTo>
                  <a:lnTo>
                    <a:pt x="78984" y="19021"/>
                  </a:lnTo>
                  <a:lnTo>
                    <a:pt x="79306" y="19558"/>
                  </a:lnTo>
                  <a:lnTo>
                    <a:pt x="79414" y="20095"/>
                  </a:lnTo>
                  <a:lnTo>
                    <a:pt x="79521" y="20740"/>
                  </a:lnTo>
                  <a:lnTo>
                    <a:pt x="79414" y="21600"/>
                  </a:lnTo>
                  <a:lnTo>
                    <a:pt x="79092" y="22352"/>
                  </a:lnTo>
                  <a:lnTo>
                    <a:pt x="78662" y="22997"/>
                  </a:lnTo>
                  <a:lnTo>
                    <a:pt x="78017" y="23534"/>
                  </a:lnTo>
                  <a:lnTo>
                    <a:pt x="77050" y="21815"/>
                  </a:lnTo>
                  <a:lnTo>
                    <a:pt x="76512" y="21707"/>
                  </a:lnTo>
                  <a:lnTo>
                    <a:pt x="75975" y="21707"/>
                  </a:lnTo>
                  <a:lnTo>
                    <a:pt x="75438" y="21922"/>
                  </a:lnTo>
                  <a:lnTo>
                    <a:pt x="75115" y="22352"/>
                  </a:lnTo>
                  <a:lnTo>
                    <a:pt x="74471" y="23427"/>
                  </a:lnTo>
                  <a:lnTo>
                    <a:pt x="73933" y="22889"/>
                  </a:lnTo>
                  <a:lnTo>
                    <a:pt x="73504" y="22245"/>
                  </a:lnTo>
                  <a:lnTo>
                    <a:pt x="73181" y="21600"/>
                  </a:lnTo>
                  <a:lnTo>
                    <a:pt x="73181" y="20740"/>
                  </a:lnTo>
                  <a:lnTo>
                    <a:pt x="73181" y="20095"/>
                  </a:lnTo>
                  <a:lnTo>
                    <a:pt x="73396" y="19558"/>
                  </a:lnTo>
                  <a:lnTo>
                    <a:pt x="73718" y="19021"/>
                  </a:lnTo>
                  <a:lnTo>
                    <a:pt x="74041" y="18484"/>
                  </a:lnTo>
                  <a:lnTo>
                    <a:pt x="74578" y="18161"/>
                  </a:lnTo>
                  <a:lnTo>
                    <a:pt x="75115" y="17839"/>
                  </a:lnTo>
                  <a:lnTo>
                    <a:pt x="75653" y="17624"/>
                  </a:lnTo>
                  <a:close/>
                  <a:moveTo>
                    <a:pt x="77372" y="29122"/>
                  </a:moveTo>
                  <a:lnTo>
                    <a:pt x="118852" y="103593"/>
                  </a:lnTo>
                  <a:lnTo>
                    <a:pt x="32991" y="103593"/>
                  </a:lnTo>
                  <a:lnTo>
                    <a:pt x="72107" y="33421"/>
                  </a:lnTo>
                  <a:lnTo>
                    <a:pt x="73611" y="32346"/>
                  </a:lnTo>
                  <a:lnTo>
                    <a:pt x="75008" y="31271"/>
                  </a:lnTo>
                  <a:lnTo>
                    <a:pt x="76190" y="30197"/>
                  </a:lnTo>
                  <a:lnTo>
                    <a:pt x="77372" y="29122"/>
                  </a:lnTo>
                  <a:close/>
                  <a:moveTo>
                    <a:pt x="14830" y="0"/>
                  </a:moveTo>
                  <a:lnTo>
                    <a:pt x="13325" y="215"/>
                  </a:lnTo>
                  <a:lnTo>
                    <a:pt x="12036" y="430"/>
                  </a:lnTo>
                  <a:lnTo>
                    <a:pt x="10639" y="645"/>
                  </a:lnTo>
                  <a:lnTo>
                    <a:pt x="9457" y="967"/>
                  </a:lnTo>
                  <a:lnTo>
                    <a:pt x="8275" y="1397"/>
                  </a:lnTo>
                  <a:lnTo>
                    <a:pt x="6018" y="2364"/>
                  </a:lnTo>
                  <a:lnTo>
                    <a:pt x="3869" y="3331"/>
                  </a:lnTo>
                  <a:lnTo>
                    <a:pt x="1934" y="4406"/>
                  </a:lnTo>
                  <a:lnTo>
                    <a:pt x="1612" y="6233"/>
                  </a:lnTo>
                  <a:lnTo>
                    <a:pt x="1290" y="8060"/>
                  </a:lnTo>
                  <a:lnTo>
                    <a:pt x="860" y="10102"/>
                  </a:lnTo>
                  <a:lnTo>
                    <a:pt x="430" y="12573"/>
                  </a:lnTo>
                  <a:lnTo>
                    <a:pt x="108" y="15260"/>
                  </a:lnTo>
                  <a:lnTo>
                    <a:pt x="0" y="18591"/>
                  </a:lnTo>
                  <a:lnTo>
                    <a:pt x="0" y="18806"/>
                  </a:lnTo>
                  <a:lnTo>
                    <a:pt x="1934" y="17946"/>
                  </a:lnTo>
                  <a:lnTo>
                    <a:pt x="3761" y="17087"/>
                  </a:lnTo>
                  <a:lnTo>
                    <a:pt x="7092" y="15367"/>
                  </a:lnTo>
                  <a:lnTo>
                    <a:pt x="10209" y="13648"/>
                  </a:lnTo>
                  <a:lnTo>
                    <a:pt x="11713" y="13003"/>
                  </a:lnTo>
                  <a:lnTo>
                    <a:pt x="13110" y="12466"/>
                  </a:lnTo>
                  <a:lnTo>
                    <a:pt x="14722" y="12251"/>
                  </a:lnTo>
                  <a:lnTo>
                    <a:pt x="16334" y="12143"/>
                  </a:lnTo>
                  <a:lnTo>
                    <a:pt x="18054" y="12251"/>
                  </a:lnTo>
                  <a:lnTo>
                    <a:pt x="19988" y="12573"/>
                  </a:lnTo>
                  <a:lnTo>
                    <a:pt x="21277" y="13003"/>
                  </a:lnTo>
                  <a:lnTo>
                    <a:pt x="22674" y="13755"/>
                  </a:lnTo>
                  <a:lnTo>
                    <a:pt x="24071" y="14722"/>
                  </a:lnTo>
                  <a:lnTo>
                    <a:pt x="25576" y="15904"/>
                  </a:lnTo>
                  <a:lnTo>
                    <a:pt x="27188" y="17194"/>
                  </a:lnTo>
                  <a:lnTo>
                    <a:pt x="28800" y="18591"/>
                  </a:lnTo>
                  <a:lnTo>
                    <a:pt x="32131" y="21600"/>
                  </a:lnTo>
                  <a:lnTo>
                    <a:pt x="35140" y="24286"/>
                  </a:lnTo>
                  <a:lnTo>
                    <a:pt x="38364" y="27080"/>
                  </a:lnTo>
                  <a:lnTo>
                    <a:pt x="41588" y="29660"/>
                  </a:lnTo>
                  <a:lnTo>
                    <a:pt x="43307" y="30949"/>
                  </a:lnTo>
                  <a:lnTo>
                    <a:pt x="45026" y="32131"/>
                  </a:lnTo>
                  <a:lnTo>
                    <a:pt x="46853" y="33098"/>
                  </a:lnTo>
                  <a:lnTo>
                    <a:pt x="48573" y="34173"/>
                  </a:lnTo>
                  <a:lnTo>
                    <a:pt x="50507" y="34925"/>
                  </a:lnTo>
                  <a:lnTo>
                    <a:pt x="52441" y="35677"/>
                  </a:lnTo>
                  <a:lnTo>
                    <a:pt x="54375" y="36322"/>
                  </a:lnTo>
                  <a:lnTo>
                    <a:pt x="56417" y="36752"/>
                  </a:lnTo>
                  <a:lnTo>
                    <a:pt x="58459" y="36967"/>
                  </a:lnTo>
                  <a:lnTo>
                    <a:pt x="60608" y="37074"/>
                  </a:lnTo>
                  <a:lnTo>
                    <a:pt x="62435" y="36967"/>
                  </a:lnTo>
                  <a:lnTo>
                    <a:pt x="64262" y="36752"/>
                  </a:lnTo>
                  <a:lnTo>
                    <a:pt x="65981" y="36322"/>
                  </a:lnTo>
                  <a:lnTo>
                    <a:pt x="67593" y="35785"/>
                  </a:lnTo>
                  <a:lnTo>
                    <a:pt x="29874" y="103593"/>
                  </a:lnTo>
                  <a:lnTo>
                    <a:pt x="29874" y="110363"/>
                  </a:lnTo>
                  <a:lnTo>
                    <a:pt x="36644" y="110363"/>
                  </a:lnTo>
                  <a:lnTo>
                    <a:pt x="38901" y="112190"/>
                  </a:lnTo>
                  <a:lnTo>
                    <a:pt x="41373" y="114017"/>
                  </a:lnTo>
                  <a:lnTo>
                    <a:pt x="43844" y="115629"/>
                  </a:lnTo>
                  <a:lnTo>
                    <a:pt x="46423" y="117241"/>
                  </a:lnTo>
                  <a:lnTo>
                    <a:pt x="49110" y="118638"/>
                  </a:lnTo>
                  <a:lnTo>
                    <a:pt x="51904" y="119927"/>
                  </a:lnTo>
                  <a:lnTo>
                    <a:pt x="54698" y="121002"/>
                  </a:lnTo>
                  <a:lnTo>
                    <a:pt x="57599" y="122076"/>
                  </a:lnTo>
                  <a:lnTo>
                    <a:pt x="57599" y="128739"/>
                  </a:lnTo>
                  <a:lnTo>
                    <a:pt x="94244" y="128739"/>
                  </a:lnTo>
                  <a:lnTo>
                    <a:pt x="94244" y="122076"/>
                  </a:lnTo>
                  <a:lnTo>
                    <a:pt x="97145" y="121002"/>
                  </a:lnTo>
                  <a:lnTo>
                    <a:pt x="99939" y="119927"/>
                  </a:lnTo>
                  <a:lnTo>
                    <a:pt x="102733" y="118638"/>
                  </a:lnTo>
                  <a:lnTo>
                    <a:pt x="105420" y="117241"/>
                  </a:lnTo>
                  <a:lnTo>
                    <a:pt x="107999" y="115629"/>
                  </a:lnTo>
                  <a:lnTo>
                    <a:pt x="110578" y="114017"/>
                  </a:lnTo>
                  <a:lnTo>
                    <a:pt x="112942" y="112190"/>
                  </a:lnTo>
                  <a:lnTo>
                    <a:pt x="115306" y="110363"/>
                  </a:lnTo>
                  <a:lnTo>
                    <a:pt x="122076" y="110363"/>
                  </a:lnTo>
                  <a:lnTo>
                    <a:pt x="122076" y="103593"/>
                  </a:lnTo>
                  <a:lnTo>
                    <a:pt x="104452" y="71462"/>
                  </a:lnTo>
                  <a:lnTo>
                    <a:pt x="90375" y="45779"/>
                  </a:lnTo>
                  <a:lnTo>
                    <a:pt x="79629" y="26436"/>
                  </a:lnTo>
                  <a:lnTo>
                    <a:pt x="80811" y="24931"/>
                  </a:lnTo>
                  <a:lnTo>
                    <a:pt x="81456" y="24072"/>
                  </a:lnTo>
                  <a:lnTo>
                    <a:pt x="81993" y="22889"/>
                  </a:lnTo>
                  <a:lnTo>
                    <a:pt x="82315" y="21815"/>
                  </a:lnTo>
                  <a:lnTo>
                    <a:pt x="82315" y="20633"/>
                  </a:lnTo>
                  <a:lnTo>
                    <a:pt x="82208" y="19451"/>
                  </a:lnTo>
                  <a:lnTo>
                    <a:pt x="81886" y="18376"/>
                  </a:lnTo>
                  <a:lnTo>
                    <a:pt x="81241" y="17301"/>
                  </a:lnTo>
                  <a:lnTo>
                    <a:pt x="80489" y="16442"/>
                  </a:lnTo>
                  <a:lnTo>
                    <a:pt x="79521" y="15690"/>
                  </a:lnTo>
                  <a:lnTo>
                    <a:pt x="78447" y="15152"/>
                  </a:lnTo>
                  <a:lnTo>
                    <a:pt x="77372" y="14830"/>
                  </a:lnTo>
                  <a:lnTo>
                    <a:pt x="76190" y="14722"/>
                  </a:lnTo>
                  <a:lnTo>
                    <a:pt x="75008" y="14830"/>
                  </a:lnTo>
                  <a:lnTo>
                    <a:pt x="73933" y="15260"/>
                  </a:lnTo>
                  <a:lnTo>
                    <a:pt x="72859" y="15797"/>
                  </a:lnTo>
                  <a:lnTo>
                    <a:pt x="71999" y="16549"/>
                  </a:lnTo>
                  <a:lnTo>
                    <a:pt x="71247" y="17516"/>
                  </a:lnTo>
                  <a:lnTo>
                    <a:pt x="70602" y="18376"/>
                  </a:lnTo>
                  <a:lnTo>
                    <a:pt x="69635" y="19558"/>
                  </a:lnTo>
                  <a:lnTo>
                    <a:pt x="68560" y="20740"/>
                  </a:lnTo>
                  <a:lnTo>
                    <a:pt x="67163" y="22030"/>
                  </a:lnTo>
                  <a:lnTo>
                    <a:pt x="65659" y="23212"/>
                  </a:lnTo>
                  <a:lnTo>
                    <a:pt x="64907" y="23642"/>
                  </a:lnTo>
                  <a:lnTo>
                    <a:pt x="64047" y="24072"/>
                  </a:lnTo>
                  <a:lnTo>
                    <a:pt x="63187" y="24501"/>
                  </a:lnTo>
                  <a:lnTo>
                    <a:pt x="62328" y="24824"/>
                  </a:lnTo>
                  <a:lnTo>
                    <a:pt x="61468" y="24931"/>
                  </a:lnTo>
                  <a:lnTo>
                    <a:pt x="60608" y="25039"/>
                  </a:lnTo>
                  <a:lnTo>
                    <a:pt x="59319" y="24931"/>
                  </a:lnTo>
                  <a:lnTo>
                    <a:pt x="58029" y="24716"/>
                  </a:lnTo>
                  <a:lnTo>
                    <a:pt x="56740" y="24394"/>
                  </a:lnTo>
                  <a:lnTo>
                    <a:pt x="55450" y="23964"/>
                  </a:lnTo>
                  <a:lnTo>
                    <a:pt x="54161" y="23427"/>
                  </a:lnTo>
                  <a:lnTo>
                    <a:pt x="52978" y="22675"/>
                  </a:lnTo>
                  <a:lnTo>
                    <a:pt x="51689" y="21922"/>
                  </a:lnTo>
                  <a:lnTo>
                    <a:pt x="50399" y="21170"/>
                  </a:lnTo>
                  <a:lnTo>
                    <a:pt x="47820" y="19236"/>
                  </a:lnTo>
                  <a:lnTo>
                    <a:pt x="45349" y="17194"/>
                  </a:lnTo>
                  <a:lnTo>
                    <a:pt x="42770" y="14937"/>
                  </a:lnTo>
                  <a:lnTo>
                    <a:pt x="40298" y="12681"/>
                  </a:lnTo>
                  <a:lnTo>
                    <a:pt x="36000" y="8812"/>
                  </a:lnTo>
                  <a:lnTo>
                    <a:pt x="33958" y="6985"/>
                  </a:lnTo>
                  <a:lnTo>
                    <a:pt x="31809" y="5373"/>
                  </a:lnTo>
                  <a:lnTo>
                    <a:pt x="29659" y="3869"/>
                  </a:lnTo>
                  <a:lnTo>
                    <a:pt x="27403" y="2579"/>
                  </a:lnTo>
                  <a:lnTo>
                    <a:pt x="26328" y="2042"/>
                  </a:lnTo>
                  <a:lnTo>
                    <a:pt x="25253" y="1612"/>
                  </a:lnTo>
                  <a:lnTo>
                    <a:pt x="24071" y="1182"/>
                  </a:lnTo>
                  <a:lnTo>
                    <a:pt x="22997" y="860"/>
                  </a:lnTo>
                  <a:lnTo>
                    <a:pt x="21170" y="430"/>
                  </a:lnTo>
                  <a:lnTo>
                    <a:pt x="19451" y="215"/>
                  </a:lnTo>
                  <a:lnTo>
                    <a:pt x="17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8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sldNum" idx="12"/>
          </p:nvPr>
        </p:nvSpPr>
        <p:spPr>
          <a:xfrm>
            <a:off x="359692" y="1023975"/>
            <a:ext cx="10176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/>
          <p:nvPr/>
        </p:nvSpPr>
        <p:spPr>
          <a:xfrm>
            <a:off x="359700" y="359700"/>
            <a:ext cx="8424600" cy="44241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85738" dist="9525" dir="5400000" algn="bl" rotWithShape="0">
              <a:srgbClr val="66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ldNum" idx="12"/>
          </p:nvPr>
        </p:nvSpPr>
        <p:spPr>
          <a:xfrm>
            <a:off x="4063200" y="4783800"/>
            <a:ext cx="1017600" cy="359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>
                <a:solidFill>
                  <a:srgbClr val="AD0B2D"/>
                </a:solidFill>
              </a:defRPr>
            </a:lvl1pPr>
            <a:lvl2pPr lvl="1">
              <a:buNone/>
              <a:defRPr>
                <a:solidFill>
                  <a:srgbClr val="AD0B2D"/>
                </a:solidFill>
              </a:defRPr>
            </a:lvl2pPr>
            <a:lvl3pPr lvl="2">
              <a:buNone/>
              <a:defRPr>
                <a:solidFill>
                  <a:srgbClr val="AD0B2D"/>
                </a:solidFill>
              </a:defRPr>
            </a:lvl3pPr>
            <a:lvl4pPr lvl="3">
              <a:buNone/>
              <a:defRPr>
                <a:solidFill>
                  <a:srgbClr val="AD0B2D"/>
                </a:solidFill>
              </a:defRPr>
            </a:lvl4pPr>
            <a:lvl5pPr lvl="4">
              <a:buNone/>
              <a:defRPr>
                <a:solidFill>
                  <a:srgbClr val="AD0B2D"/>
                </a:solidFill>
              </a:defRPr>
            </a:lvl5pPr>
            <a:lvl6pPr lvl="5">
              <a:buNone/>
              <a:defRPr>
                <a:solidFill>
                  <a:srgbClr val="AD0B2D"/>
                </a:solidFill>
              </a:defRPr>
            </a:lvl6pPr>
            <a:lvl7pPr lvl="6">
              <a:buNone/>
              <a:defRPr>
                <a:solidFill>
                  <a:srgbClr val="AD0B2D"/>
                </a:solidFill>
              </a:defRPr>
            </a:lvl7pPr>
            <a:lvl8pPr lvl="7">
              <a:buNone/>
              <a:defRPr>
                <a:solidFill>
                  <a:srgbClr val="AD0B2D"/>
                </a:solidFill>
              </a:defRPr>
            </a:lvl8pPr>
            <a:lvl9pPr lvl="8">
              <a:buNone/>
              <a:defRPr>
                <a:solidFill>
                  <a:srgbClr val="AD0B2D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9" name="Google Shape;99;p10"/>
          <p:cNvSpPr/>
          <p:nvPr/>
        </p:nvSpPr>
        <p:spPr>
          <a:xfrm rot="-5400000">
            <a:off x="3934600" y="-555"/>
            <a:ext cx="1274700" cy="764700"/>
          </a:xfrm>
          <a:prstGeom prst="chevron">
            <a:avLst>
              <a:gd name="adj" fmla="val 31570"/>
            </a:avLst>
          </a:prstGeom>
          <a:gradFill>
            <a:gsLst>
              <a:gs pos="0">
                <a:srgbClr val="AD0B2D"/>
              </a:gs>
              <a:gs pos="31000">
                <a:srgbClr val="AD0B2D"/>
              </a:gs>
              <a:gs pos="100000">
                <a:srgbClr val="8B0E3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0" name="Google Shape;100;p10"/>
          <p:cNvGrpSpPr/>
          <p:nvPr/>
        </p:nvGrpSpPr>
        <p:grpSpPr>
          <a:xfrm>
            <a:off x="4306578" y="179988"/>
            <a:ext cx="530509" cy="403908"/>
            <a:chOff x="519000" y="238125"/>
            <a:chExt cx="6582000" cy="5238750"/>
          </a:xfrm>
        </p:grpSpPr>
        <p:sp>
          <p:nvSpPr>
            <p:cNvPr id="101" name="Google Shape;101;p10"/>
            <p:cNvSpPr/>
            <p:nvPr/>
          </p:nvSpPr>
          <p:spPr>
            <a:xfrm>
              <a:off x="2928800" y="4770300"/>
              <a:ext cx="1762400" cy="306300"/>
            </a:xfrm>
            <a:custGeom>
              <a:avLst/>
              <a:gdLst/>
              <a:ahLst/>
              <a:cxnLst/>
              <a:rect l="l" t="t" r="r" b="b"/>
              <a:pathLst>
                <a:path w="70496" h="12252" extrusionOk="0">
                  <a:moveTo>
                    <a:pt x="6233" y="1"/>
                  </a:moveTo>
                  <a:lnTo>
                    <a:pt x="5051" y="108"/>
                  </a:lnTo>
                  <a:lnTo>
                    <a:pt x="3869" y="430"/>
                  </a:lnTo>
                  <a:lnTo>
                    <a:pt x="2902" y="968"/>
                  </a:lnTo>
                  <a:lnTo>
                    <a:pt x="1935" y="1720"/>
                  </a:lnTo>
                  <a:lnTo>
                    <a:pt x="1183" y="2580"/>
                  </a:lnTo>
                  <a:lnTo>
                    <a:pt x="538" y="3547"/>
                  </a:lnTo>
                  <a:lnTo>
                    <a:pt x="108" y="4621"/>
                  </a:lnTo>
                  <a:lnTo>
                    <a:pt x="1" y="5911"/>
                  </a:lnTo>
                  <a:lnTo>
                    <a:pt x="1" y="6556"/>
                  </a:lnTo>
                  <a:lnTo>
                    <a:pt x="1" y="7201"/>
                  </a:lnTo>
                  <a:lnTo>
                    <a:pt x="216" y="7738"/>
                  </a:lnTo>
                  <a:lnTo>
                    <a:pt x="323" y="8383"/>
                  </a:lnTo>
                  <a:lnTo>
                    <a:pt x="860" y="9457"/>
                  </a:lnTo>
                  <a:lnTo>
                    <a:pt x="1613" y="10424"/>
                  </a:lnTo>
                  <a:lnTo>
                    <a:pt x="2580" y="11177"/>
                  </a:lnTo>
                  <a:lnTo>
                    <a:pt x="3654" y="11821"/>
                  </a:lnTo>
                  <a:lnTo>
                    <a:pt x="4836" y="12144"/>
                  </a:lnTo>
                  <a:lnTo>
                    <a:pt x="5481" y="12251"/>
                  </a:lnTo>
                  <a:lnTo>
                    <a:pt x="65015" y="12251"/>
                  </a:lnTo>
                  <a:lnTo>
                    <a:pt x="65660" y="12144"/>
                  </a:lnTo>
                  <a:lnTo>
                    <a:pt x="66842" y="11821"/>
                  </a:lnTo>
                  <a:lnTo>
                    <a:pt x="67916" y="11177"/>
                  </a:lnTo>
                  <a:lnTo>
                    <a:pt x="68883" y="10424"/>
                  </a:lnTo>
                  <a:lnTo>
                    <a:pt x="69636" y="9457"/>
                  </a:lnTo>
                  <a:lnTo>
                    <a:pt x="70173" y="8383"/>
                  </a:lnTo>
                  <a:lnTo>
                    <a:pt x="70280" y="7738"/>
                  </a:lnTo>
                  <a:lnTo>
                    <a:pt x="70495" y="7201"/>
                  </a:lnTo>
                  <a:lnTo>
                    <a:pt x="70495" y="6556"/>
                  </a:lnTo>
                  <a:lnTo>
                    <a:pt x="70495" y="5911"/>
                  </a:lnTo>
                  <a:lnTo>
                    <a:pt x="70388" y="4621"/>
                  </a:lnTo>
                  <a:lnTo>
                    <a:pt x="69958" y="3547"/>
                  </a:lnTo>
                  <a:lnTo>
                    <a:pt x="69313" y="2580"/>
                  </a:lnTo>
                  <a:lnTo>
                    <a:pt x="68561" y="1720"/>
                  </a:lnTo>
                  <a:lnTo>
                    <a:pt x="67594" y="968"/>
                  </a:lnTo>
                  <a:lnTo>
                    <a:pt x="66627" y="430"/>
                  </a:lnTo>
                  <a:lnTo>
                    <a:pt x="65445" y="108"/>
                  </a:lnTo>
                  <a:lnTo>
                    <a:pt x="6426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2190000" y="5170600"/>
              <a:ext cx="3240000" cy="306275"/>
            </a:xfrm>
            <a:custGeom>
              <a:avLst/>
              <a:gdLst/>
              <a:ahLst/>
              <a:cxnLst/>
              <a:rect l="l" t="t" r="r" b="b"/>
              <a:pathLst>
                <a:path w="129600" h="12251" extrusionOk="0">
                  <a:moveTo>
                    <a:pt x="6126" y="0"/>
                  </a:moveTo>
                  <a:lnTo>
                    <a:pt x="4944" y="108"/>
                  </a:lnTo>
                  <a:lnTo>
                    <a:pt x="3762" y="430"/>
                  </a:lnTo>
                  <a:lnTo>
                    <a:pt x="2687" y="1075"/>
                  </a:lnTo>
                  <a:lnTo>
                    <a:pt x="1828" y="1827"/>
                  </a:lnTo>
                  <a:lnTo>
                    <a:pt x="1075" y="2687"/>
                  </a:lnTo>
                  <a:lnTo>
                    <a:pt x="538" y="3762"/>
                  </a:lnTo>
                  <a:lnTo>
                    <a:pt x="108" y="4836"/>
                  </a:lnTo>
                  <a:lnTo>
                    <a:pt x="1" y="6126"/>
                  </a:lnTo>
                  <a:lnTo>
                    <a:pt x="108" y="7308"/>
                  </a:lnTo>
                  <a:lnTo>
                    <a:pt x="538" y="8490"/>
                  </a:lnTo>
                  <a:lnTo>
                    <a:pt x="1075" y="9564"/>
                  </a:lnTo>
                  <a:lnTo>
                    <a:pt x="1828" y="10424"/>
                  </a:lnTo>
                  <a:lnTo>
                    <a:pt x="2687" y="11176"/>
                  </a:lnTo>
                  <a:lnTo>
                    <a:pt x="3762" y="11821"/>
                  </a:lnTo>
                  <a:lnTo>
                    <a:pt x="4944" y="12144"/>
                  </a:lnTo>
                  <a:lnTo>
                    <a:pt x="6126" y="12251"/>
                  </a:lnTo>
                  <a:lnTo>
                    <a:pt x="123474" y="12251"/>
                  </a:lnTo>
                  <a:lnTo>
                    <a:pt x="124656" y="12144"/>
                  </a:lnTo>
                  <a:lnTo>
                    <a:pt x="125838" y="11821"/>
                  </a:lnTo>
                  <a:lnTo>
                    <a:pt x="126913" y="11176"/>
                  </a:lnTo>
                  <a:lnTo>
                    <a:pt x="127772" y="10424"/>
                  </a:lnTo>
                  <a:lnTo>
                    <a:pt x="128525" y="9564"/>
                  </a:lnTo>
                  <a:lnTo>
                    <a:pt x="129062" y="8490"/>
                  </a:lnTo>
                  <a:lnTo>
                    <a:pt x="129492" y="7308"/>
                  </a:lnTo>
                  <a:lnTo>
                    <a:pt x="129599" y="6126"/>
                  </a:lnTo>
                  <a:lnTo>
                    <a:pt x="129492" y="4836"/>
                  </a:lnTo>
                  <a:lnTo>
                    <a:pt x="129062" y="3762"/>
                  </a:lnTo>
                  <a:lnTo>
                    <a:pt x="128525" y="2687"/>
                  </a:lnTo>
                  <a:lnTo>
                    <a:pt x="127772" y="1827"/>
                  </a:lnTo>
                  <a:lnTo>
                    <a:pt x="126913" y="1075"/>
                  </a:lnTo>
                  <a:lnTo>
                    <a:pt x="125838" y="430"/>
                  </a:lnTo>
                  <a:lnTo>
                    <a:pt x="124656" y="108"/>
                  </a:lnTo>
                  <a:lnTo>
                    <a:pt x="123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3264625" y="238125"/>
              <a:ext cx="1090750" cy="4456975"/>
            </a:xfrm>
            <a:custGeom>
              <a:avLst/>
              <a:gdLst/>
              <a:ahLst/>
              <a:cxnLst/>
              <a:rect l="l" t="t" r="r" b="b"/>
              <a:pathLst>
                <a:path w="43630" h="178279" extrusionOk="0">
                  <a:moveTo>
                    <a:pt x="21815" y="23534"/>
                  </a:moveTo>
                  <a:lnTo>
                    <a:pt x="22460" y="23642"/>
                  </a:lnTo>
                  <a:lnTo>
                    <a:pt x="22997" y="23749"/>
                  </a:lnTo>
                  <a:lnTo>
                    <a:pt x="23534" y="24071"/>
                  </a:lnTo>
                  <a:lnTo>
                    <a:pt x="23964" y="24394"/>
                  </a:lnTo>
                  <a:lnTo>
                    <a:pt x="24287" y="24931"/>
                  </a:lnTo>
                  <a:lnTo>
                    <a:pt x="24609" y="25361"/>
                  </a:lnTo>
                  <a:lnTo>
                    <a:pt x="24824" y="26006"/>
                  </a:lnTo>
                  <a:lnTo>
                    <a:pt x="24824" y="26543"/>
                  </a:lnTo>
                  <a:lnTo>
                    <a:pt x="24824" y="27188"/>
                  </a:lnTo>
                  <a:lnTo>
                    <a:pt x="24609" y="27725"/>
                  </a:lnTo>
                  <a:lnTo>
                    <a:pt x="24287" y="28262"/>
                  </a:lnTo>
                  <a:lnTo>
                    <a:pt x="23964" y="28692"/>
                  </a:lnTo>
                  <a:lnTo>
                    <a:pt x="23534" y="29122"/>
                  </a:lnTo>
                  <a:lnTo>
                    <a:pt x="22997" y="29337"/>
                  </a:lnTo>
                  <a:lnTo>
                    <a:pt x="22460" y="29552"/>
                  </a:lnTo>
                  <a:lnTo>
                    <a:pt x="21170" y="29552"/>
                  </a:lnTo>
                  <a:lnTo>
                    <a:pt x="20633" y="29337"/>
                  </a:lnTo>
                  <a:lnTo>
                    <a:pt x="20096" y="29122"/>
                  </a:lnTo>
                  <a:lnTo>
                    <a:pt x="19666" y="28692"/>
                  </a:lnTo>
                  <a:lnTo>
                    <a:pt x="19343" y="28262"/>
                  </a:lnTo>
                  <a:lnTo>
                    <a:pt x="19021" y="27725"/>
                  </a:lnTo>
                  <a:lnTo>
                    <a:pt x="18806" y="27188"/>
                  </a:lnTo>
                  <a:lnTo>
                    <a:pt x="18806" y="26543"/>
                  </a:lnTo>
                  <a:lnTo>
                    <a:pt x="18806" y="26006"/>
                  </a:lnTo>
                  <a:lnTo>
                    <a:pt x="19021" y="25361"/>
                  </a:lnTo>
                  <a:lnTo>
                    <a:pt x="19343" y="24931"/>
                  </a:lnTo>
                  <a:lnTo>
                    <a:pt x="19666" y="24394"/>
                  </a:lnTo>
                  <a:lnTo>
                    <a:pt x="20096" y="24071"/>
                  </a:lnTo>
                  <a:lnTo>
                    <a:pt x="20633" y="23749"/>
                  </a:lnTo>
                  <a:lnTo>
                    <a:pt x="21170" y="23642"/>
                  </a:lnTo>
                  <a:lnTo>
                    <a:pt x="21815" y="23534"/>
                  </a:lnTo>
                  <a:close/>
                  <a:moveTo>
                    <a:pt x="21385" y="0"/>
                  </a:moveTo>
                  <a:lnTo>
                    <a:pt x="21063" y="215"/>
                  </a:lnTo>
                  <a:lnTo>
                    <a:pt x="20740" y="430"/>
                  </a:lnTo>
                  <a:lnTo>
                    <a:pt x="20418" y="752"/>
                  </a:lnTo>
                  <a:lnTo>
                    <a:pt x="15152" y="9672"/>
                  </a:lnTo>
                  <a:lnTo>
                    <a:pt x="14615" y="10746"/>
                  </a:lnTo>
                  <a:lnTo>
                    <a:pt x="14185" y="11821"/>
                  </a:lnTo>
                  <a:lnTo>
                    <a:pt x="13863" y="12895"/>
                  </a:lnTo>
                  <a:lnTo>
                    <a:pt x="13648" y="13863"/>
                  </a:lnTo>
                  <a:lnTo>
                    <a:pt x="13648" y="14830"/>
                  </a:lnTo>
                  <a:lnTo>
                    <a:pt x="13755" y="15797"/>
                  </a:lnTo>
                  <a:lnTo>
                    <a:pt x="14078" y="17946"/>
                  </a:lnTo>
                  <a:lnTo>
                    <a:pt x="14508" y="20418"/>
                  </a:lnTo>
                  <a:lnTo>
                    <a:pt x="15045" y="23212"/>
                  </a:lnTo>
                  <a:lnTo>
                    <a:pt x="15367" y="24824"/>
                  </a:lnTo>
                  <a:lnTo>
                    <a:pt x="15475" y="26543"/>
                  </a:lnTo>
                  <a:lnTo>
                    <a:pt x="15582" y="28585"/>
                  </a:lnTo>
                  <a:lnTo>
                    <a:pt x="15690" y="30734"/>
                  </a:lnTo>
                  <a:lnTo>
                    <a:pt x="15690" y="59964"/>
                  </a:lnTo>
                  <a:lnTo>
                    <a:pt x="14400" y="60071"/>
                  </a:lnTo>
                  <a:lnTo>
                    <a:pt x="13326" y="60393"/>
                  </a:lnTo>
                  <a:lnTo>
                    <a:pt x="12251" y="61038"/>
                  </a:lnTo>
                  <a:lnTo>
                    <a:pt x="11284" y="61683"/>
                  </a:lnTo>
                  <a:lnTo>
                    <a:pt x="10532" y="62650"/>
                  </a:lnTo>
                  <a:lnTo>
                    <a:pt x="9994" y="63725"/>
                  </a:lnTo>
                  <a:lnTo>
                    <a:pt x="9672" y="64799"/>
                  </a:lnTo>
                  <a:lnTo>
                    <a:pt x="9564" y="66089"/>
                  </a:lnTo>
                  <a:lnTo>
                    <a:pt x="9672" y="67271"/>
                  </a:lnTo>
                  <a:lnTo>
                    <a:pt x="9994" y="68453"/>
                  </a:lnTo>
                  <a:lnTo>
                    <a:pt x="10532" y="69528"/>
                  </a:lnTo>
                  <a:lnTo>
                    <a:pt x="11284" y="70387"/>
                  </a:lnTo>
                  <a:lnTo>
                    <a:pt x="12251" y="71140"/>
                  </a:lnTo>
                  <a:lnTo>
                    <a:pt x="13326" y="71784"/>
                  </a:lnTo>
                  <a:lnTo>
                    <a:pt x="14400" y="72107"/>
                  </a:lnTo>
                  <a:lnTo>
                    <a:pt x="15690" y="72214"/>
                  </a:lnTo>
                  <a:lnTo>
                    <a:pt x="15690" y="164739"/>
                  </a:lnTo>
                  <a:lnTo>
                    <a:pt x="15690" y="165276"/>
                  </a:lnTo>
                  <a:lnTo>
                    <a:pt x="15475" y="166458"/>
                  </a:lnTo>
                  <a:lnTo>
                    <a:pt x="15260" y="167210"/>
                  </a:lnTo>
                  <a:lnTo>
                    <a:pt x="14937" y="168070"/>
                  </a:lnTo>
                  <a:lnTo>
                    <a:pt x="14400" y="169037"/>
                  </a:lnTo>
                  <a:lnTo>
                    <a:pt x="13863" y="170004"/>
                  </a:lnTo>
                  <a:lnTo>
                    <a:pt x="13111" y="170971"/>
                  </a:lnTo>
                  <a:lnTo>
                    <a:pt x="12143" y="171938"/>
                  </a:lnTo>
                  <a:lnTo>
                    <a:pt x="10961" y="172906"/>
                  </a:lnTo>
                  <a:lnTo>
                    <a:pt x="9672" y="173658"/>
                  </a:lnTo>
                  <a:lnTo>
                    <a:pt x="7953" y="174303"/>
                  </a:lnTo>
                  <a:lnTo>
                    <a:pt x="6126" y="174840"/>
                  </a:lnTo>
                  <a:lnTo>
                    <a:pt x="3976" y="175162"/>
                  </a:lnTo>
                  <a:lnTo>
                    <a:pt x="1397" y="175270"/>
                  </a:lnTo>
                  <a:lnTo>
                    <a:pt x="860" y="175377"/>
                  </a:lnTo>
                  <a:lnTo>
                    <a:pt x="430" y="175377"/>
                  </a:lnTo>
                  <a:lnTo>
                    <a:pt x="215" y="175592"/>
                  </a:lnTo>
                  <a:lnTo>
                    <a:pt x="0" y="175807"/>
                  </a:lnTo>
                  <a:lnTo>
                    <a:pt x="0" y="176022"/>
                  </a:lnTo>
                  <a:lnTo>
                    <a:pt x="0" y="176237"/>
                  </a:lnTo>
                  <a:lnTo>
                    <a:pt x="215" y="176774"/>
                  </a:lnTo>
                  <a:lnTo>
                    <a:pt x="538" y="177312"/>
                  </a:lnTo>
                  <a:lnTo>
                    <a:pt x="968" y="177849"/>
                  </a:lnTo>
                  <a:lnTo>
                    <a:pt x="1397" y="178279"/>
                  </a:lnTo>
                  <a:lnTo>
                    <a:pt x="42233" y="178279"/>
                  </a:lnTo>
                  <a:lnTo>
                    <a:pt x="42662" y="177849"/>
                  </a:lnTo>
                  <a:lnTo>
                    <a:pt x="43092" y="177312"/>
                  </a:lnTo>
                  <a:lnTo>
                    <a:pt x="43415" y="176774"/>
                  </a:lnTo>
                  <a:lnTo>
                    <a:pt x="43630" y="176237"/>
                  </a:lnTo>
                  <a:lnTo>
                    <a:pt x="43630" y="176022"/>
                  </a:lnTo>
                  <a:lnTo>
                    <a:pt x="43630" y="175807"/>
                  </a:lnTo>
                  <a:lnTo>
                    <a:pt x="43415" y="175592"/>
                  </a:lnTo>
                  <a:lnTo>
                    <a:pt x="43200" y="175377"/>
                  </a:lnTo>
                  <a:lnTo>
                    <a:pt x="42770" y="175377"/>
                  </a:lnTo>
                  <a:lnTo>
                    <a:pt x="42233" y="175270"/>
                  </a:lnTo>
                  <a:lnTo>
                    <a:pt x="39654" y="175162"/>
                  </a:lnTo>
                  <a:lnTo>
                    <a:pt x="37504" y="174840"/>
                  </a:lnTo>
                  <a:lnTo>
                    <a:pt x="35678" y="174303"/>
                  </a:lnTo>
                  <a:lnTo>
                    <a:pt x="33958" y="173658"/>
                  </a:lnTo>
                  <a:lnTo>
                    <a:pt x="32669" y="172906"/>
                  </a:lnTo>
                  <a:lnTo>
                    <a:pt x="31487" y="171938"/>
                  </a:lnTo>
                  <a:lnTo>
                    <a:pt x="30519" y="170971"/>
                  </a:lnTo>
                  <a:lnTo>
                    <a:pt x="29767" y="170004"/>
                  </a:lnTo>
                  <a:lnTo>
                    <a:pt x="29230" y="169037"/>
                  </a:lnTo>
                  <a:lnTo>
                    <a:pt x="28693" y="168070"/>
                  </a:lnTo>
                  <a:lnTo>
                    <a:pt x="28370" y="167210"/>
                  </a:lnTo>
                  <a:lnTo>
                    <a:pt x="28155" y="166458"/>
                  </a:lnTo>
                  <a:lnTo>
                    <a:pt x="27940" y="165276"/>
                  </a:lnTo>
                  <a:lnTo>
                    <a:pt x="27940" y="164739"/>
                  </a:lnTo>
                  <a:lnTo>
                    <a:pt x="27940" y="72214"/>
                  </a:lnTo>
                  <a:lnTo>
                    <a:pt x="29230" y="72107"/>
                  </a:lnTo>
                  <a:lnTo>
                    <a:pt x="30304" y="71784"/>
                  </a:lnTo>
                  <a:lnTo>
                    <a:pt x="31379" y="71140"/>
                  </a:lnTo>
                  <a:lnTo>
                    <a:pt x="32346" y="70387"/>
                  </a:lnTo>
                  <a:lnTo>
                    <a:pt x="33098" y="69528"/>
                  </a:lnTo>
                  <a:lnTo>
                    <a:pt x="33636" y="68453"/>
                  </a:lnTo>
                  <a:lnTo>
                    <a:pt x="33958" y="67271"/>
                  </a:lnTo>
                  <a:lnTo>
                    <a:pt x="34066" y="66089"/>
                  </a:lnTo>
                  <a:lnTo>
                    <a:pt x="33958" y="64799"/>
                  </a:lnTo>
                  <a:lnTo>
                    <a:pt x="33636" y="63725"/>
                  </a:lnTo>
                  <a:lnTo>
                    <a:pt x="33098" y="62650"/>
                  </a:lnTo>
                  <a:lnTo>
                    <a:pt x="32346" y="61683"/>
                  </a:lnTo>
                  <a:lnTo>
                    <a:pt x="31379" y="61038"/>
                  </a:lnTo>
                  <a:lnTo>
                    <a:pt x="30304" y="60393"/>
                  </a:lnTo>
                  <a:lnTo>
                    <a:pt x="29230" y="60071"/>
                  </a:lnTo>
                  <a:lnTo>
                    <a:pt x="27940" y="59964"/>
                  </a:lnTo>
                  <a:lnTo>
                    <a:pt x="27940" y="30734"/>
                  </a:lnTo>
                  <a:lnTo>
                    <a:pt x="28048" y="28585"/>
                  </a:lnTo>
                  <a:lnTo>
                    <a:pt x="28155" y="26543"/>
                  </a:lnTo>
                  <a:lnTo>
                    <a:pt x="28263" y="24824"/>
                  </a:lnTo>
                  <a:lnTo>
                    <a:pt x="28585" y="23212"/>
                  </a:lnTo>
                  <a:lnTo>
                    <a:pt x="29122" y="20418"/>
                  </a:lnTo>
                  <a:lnTo>
                    <a:pt x="29552" y="17946"/>
                  </a:lnTo>
                  <a:lnTo>
                    <a:pt x="29875" y="15797"/>
                  </a:lnTo>
                  <a:lnTo>
                    <a:pt x="29982" y="14830"/>
                  </a:lnTo>
                  <a:lnTo>
                    <a:pt x="29982" y="13863"/>
                  </a:lnTo>
                  <a:lnTo>
                    <a:pt x="29767" y="12895"/>
                  </a:lnTo>
                  <a:lnTo>
                    <a:pt x="29445" y="11821"/>
                  </a:lnTo>
                  <a:lnTo>
                    <a:pt x="29015" y="10746"/>
                  </a:lnTo>
                  <a:lnTo>
                    <a:pt x="28478" y="9672"/>
                  </a:lnTo>
                  <a:lnTo>
                    <a:pt x="23212" y="752"/>
                  </a:lnTo>
                  <a:lnTo>
                    <a:pt x="22890" y="430"/>
                  </a:lnTo>
                  <a:lnTo>
                    <a:pt x="22567" y="215"/>
                  </a:lnTo>
                  <a:lnTo>
                    <a:pt x="22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5190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46423" y="17624"/>
                  </a:moveTo>
                  <a:lnTo>
                    <a:pt x="46961" y="17839"/>
                  </a:lnTo>
                  <a:lnTo>
                    <a:pt x="47498" y="18161"/>
                  </a:lnTo>
                  <a:lnTo>
                    <a:pt x="48035" y="18484"/>
                  </a:lnTo>
                  <a:lnTo>
                    <a:pt x="48358" y="19021"/>
                  </a:lnTo>
                  <a:lnTo>
                    <a:pt x="48680" y="19558"/>
                  </a:lnTo>
                  <a:lnTo>
                    <a:pt x="48895" y="20095"/>
                  </a:lnTo>
                  <a:lnTo>
                    <a:pt x="48895" y="20740"/>
                  </a:lnTo>
                  <a:lnTo>
                    <a:pt x="48895" y="21600"/>
                  </a:lnTo>
                  <a:lnTo>
                    <a:pt x="48572" y="22245"/>
                  </a:lnTo>
                  <a:lnTo>
                    <a:pt x="48143" y="22889"/>
                  </a:lnTo>
                  <a:lnTo>
                    <a:pt x="47605" y="23427"/>
                  </a:lnTo>
                  <a:lnTo>
                    <a:pt x="46961" y="22352"/>
                  </a:lnTo>
                  <a:lnTo>
                    <a:pt x="46638" y="21922"/>
                  </a:lnTo>
                  <a:lnTo>
                    <a:pt x="46101" y="21707"/>
                  </a:lnTo>
                  <a:lnTo>
                    <a:pt x="45564" y="21707"/>
                  </a:lnTo>
                  <a:lnTo>
                    <a:pt x="45026" y="21815"/>
                  </a:lnTo>
                  <a:lnTo>
                    <a:pt x="44059" y="23534"/>
                  </a:lnTo>
                  <a:lnTo>
                    <a:pt x="43414" y="22997"/>
                  </a:lnTo>
                  <a:lnTo>
                    <a:pt x="42984" y="22352"/>
                  </a:lnTo>
                  <a:lnTo>
                    <a:pt x="42662" y="21600"/>
                  </a:lnTo>
                  <a:lnTo>
                    <a:pt x="42555" y="20740"/>
                  </a:lnTo>
                  <a:lnTo>
                    <a:pt x="42662" y="20095"/>
                  </a:lnTo>
                  <a:lnTo>
                    <a:pt x="42770" y="19558"/>
                  </a:lnTo>
                  <a:lnTo>
                    <a:pt x="43092" y="19021"/>
                  </a:lnTo>
                  <a:lnTo>
                    <a:pt x="43522" y="18484"/>
                  </a:lnTo>
                  <a:lnTo>
                    <a:pt x="43952" y="18161"/>
                  </a:lnTo>
                  <a:lnTo>
                    <a:pt x="44489" y="17839"/>
                  </a:lnTo>
                  <a:lnTo>
                    <a:pt x="45134" y="17624"/>
                  </a:lnTo>
                  <a:close/>
                  <a:moveTo>
                    <a:pt x="44704" y="29122"/>
                  </a:moveTo>
                  <a:lnTo>
                    <a:pt x="45886" y="30197"/>
                  </a:lnTo>
                  <a:lnTo>
                    <a:pt x="47068" y="31271"/>
                  </a:lnTo>
                  <a:lnTo>
                    <a:pt x="48465" y="32346"/>
                  </a:lnTo>
                  <a:lnTo>
                    <a:pt x="49969" y="33421"/>
                  </a:lnTo>
                  <a:lnTo>
                    <a:pt x="89085" y="103593"/>
                  </a:lnTo>
                  <a:lnTo>
                    <a:pt x="3224" y="103593"/>
                  </a:lnTo>
                  <a:lnTo>
                    <a:pt x="44704" y="29122"/>
                  </a:lnTo>
                  <a:close/>
                  <a:moveTo>
                    <a:pt x="104237" y="0"/>
                  </a:moveTo>
                  <a:lnTo>
                    <a:pt x="102625" y="215"/>
                  </a:lnTo>
                  <a:lnTo>
                    <a:pt x="100906" y="430"/>
                  </a:lnTo>
                  <a:lnTo>
                    <a:pt x="99079" y="860"/>
                  </a:lnTo>
                  <a:lnTo>
                    <a:pt x="98005" y="1182"/>
                  </a:lnTo>
                  <a:lnTo>
                    <a:pt x="96823" y="1612"/>
                  </a:lnTo>
                  <a:lnTo>
                    <a:pt x="95748" y="2042"/>
                  </a:lnTo>
                  <a:lnTo>
                    <a:pt x="94673" y="2579"/>
                  </a:lnTo>
                  <a:lnTo>
                    <a:pt x="92417" y="3869"/>
                  </a:lnTo>
                  <a:lnTo>
                    <a:pt x="90267" y="5373"/>
                  </a:lnTo>
                  <a:lnTo>
                    <a:pt x="88118" y="6985"/>
                  </a:lnTo>
                  <a:lnTo>
                    <a:pt x="86076" y="8812"/>
                  </a:lnTo>
                  <a:lnTo>
                    <a:pt x="81778" y="12681"/>
                  </a:lnTo>
                  <a:lnTo>
                    <a:pt x="79306" y="14937"/>
                  </a:lnTo>
                  <a:lnTo>
                    <a:pt x="76727" y="17194"/>
                  </a:lnTo>
                  <a:lnTo>
                    <a:pt x="74256" y="19236"/>
                  </a:lnTo>
                  <a:lnTo>
                    <a:pt x="71677" y="21170"/>
                  </a:lnTo>
                  <a:lnTo>
                    <a:pt x="70387" y="21922"/>
                  </a:lnTo>
                  <a:lnTo>
                    <a:pt x="69098" y="22675"/>
                  </a:lnTo>
                  <a:lnTo>
                    <a:pt x="67915" y="23427"/>
                  </a:lnTo>
                  <a:lnTo>
                    <a:pt x="66626" y="23964"/>
                  </a:lnTo>
                  <a:lnTo>
                    <a:pt x="65336" y="24394"/>
                  </a:lnTo>
                  <a:lnTo>
                    <a:pt x="64047" y="24716"/>
                  </a:lnTo>
                  <a:lnTo>
                    <a:pt x="62757" y="24931"/>
                  </a:lnTo>
                  <a:lnTo>
                    <a:pt x="61468" y="25039"/>
                  </a:lnTo>
                  <a:lnTo>
                    <a:pt x="60608" y="24931"/>
                  </a:lnTo>
                  <a:lnTo>
                    <a:pt x="59748" y="24824"/>
                  </a:lnTo>
                  <a:lnTo>
                    <a:pt x="58889" y="24501"/>
                  </a:lnTo>
                  <a:lnTo>
                    <a:pt x="58029" y="24072"/>
                  </a:lnTo>
                  <a:lnTo>
                    <a:pt x="57169" y="23642"/>
                  </a:lnTo>
                  <a:lnTo>
                    <a:pt x="56417" y="23212"/>
                  </a:lnTo>
                  <a:lnTo>
                    <a:pt x="54913" y="22030"/>
                  </a:lnTo>
                  <a:lnTo>
                    <a:pt x="53516" y="20740"/>
                  </a:lnTo>
                  <a:lnTo>
                    <a:pt x="52441" y="19558"/>
                  </a:lnTo>
                  <a:lnTo>
                    <a:pt x="51474" y="18376"/>
                  </a:lnTo>
                  <a:lnTo>
                    <a:pt x="50829" y="17516"/>
                  </a:lnTo>
                  <a:lnTo>
                    <a:pt x="50077" y="16549"/>
                  </a:lnTo>
                  <a:lnTo>
                    <a:pt x="49217" y="15797"/>
                  </a:lnTo>
                  <a:lnTo>
                    <a:pt x="48143" y="15260"/>
                  </a:lnTo>
                  <a:lnTo>
                    <a:pt x="47068" y="14830"/>
                  </a:lnTo>
                  <a:lnTo>
                    <a:pt x="45886" y="14722"/>
                  </a:lnTo>
                  <a:lnTo>
                    <a:pt x="44704" y="14830"/>
                  </a:lnTo>
                  <a:lnTo>
                    <a:pt x="43629" y="15152"/>
                  </a:lnTo>
                  <a:lnTo>
                    <a:pt x="42555" y="15690"/>
                  </a:lnTo>
                  <a:lnTo>
                    <a:pt x="41587" y="16442"/>
                  </a:lnTo>
                  <a:lnTo>
                    <a:pt x="40835" y="17301"/>
                  </a:lnTo>
                  <a:lnTo>
                    <a:pt x="40190" y="18376"/>
                  </a:lnTo>
                  <a:lnTo>
                    <a:pt x="39868" y="19451"/>
                  </a:lnTo>
                  <a:lnTo>
                    <a:pt x="39761" y="20633"/>
                  </a:lnTo>
                  <a:lnTo>
                    <a:pt x="39761" y="21815"/>
                  </a:lnTo>
                  <a:lnTo>
                    <a:pt x="40083" y="22889"/>
                  </a:lnTo>
                  <a:lnTo>
                    <a:pt x="40620" y="24072"/>
                  </a:lnTo>
                  <a:lnTo>
                    <a:pt x="41265" y="24931"/>
                  </a:lnTo>
                  <a:lnTo>
                    <a:pt x="42447" y="26436"/>
                  </a:lnTo>
                  <a:lnTo>
                    <a:pt x="31701" y="45779"/>
                  </a:lnTo>
                  <a:lnTo>
                    <a:pt x="17624" y="71462"/>
                  </a:lnTo>
                  <a:lnTo>
                    <a:pt x="0" y="103593"/>
                  </a:lnTo>
                  <a:lnTo>
                    <a:pt x="0" y="110363"/>
                  </a:lnTo>
                  <a:lnTo>
                    <a:pt x="6770" y="110363"/>
                  </a:lnTo>
                  <a:lnTo>
                    <a:pt x="9134" y="112190"/>
                  </a:lnTo>
                  <a:lnTo>
                    <a:pt x="11498" y="114017"/>
                  </a:lnTo>
                  <a:lnTo>
                    <a:pt x="14077" y="115629"/>
                  </a:lnTo>
                  <a:lnTo>
                    <a:pt x="16656" y="117241"/>
                  </a:lnTo>
                  <a:lnTo>
                    <a:pt x="19343" y="118638"/>
                  </a:lnTo>
                  <a:lnTo>
                    <a:pt x="22137" y="119927"/>
                  </a:lnTo>
                  <a:lnTo>
                    <a:pt x="24931" y="121002"/>
                  </a:lnTo>
                  <a:lnTo>
                    <a:pt x="27832" y="122076"/>
                  </a:lnTo>
                  <a:lnTo>
                    <a:pt x="27832" y="128739"/>
                  </a:lnTo>
                  <a:lnTo>
                    <a:pt x="64477" y="128739"/>
                  </a:lnTo>
                  <a:lnTo>
                    <a:pt x="64477" y="122076"/>
                  </a:lnTo>
                  <a:lnTo>
                    <a:pt x="67378" y="121002"/>
                  </a:lnTo>
                  <a:lnTo>
                    <a:pt x="70172" y="119927"/>
                  </a:lnTo>
                  <a:lnTo>
                    <a:pt x="72966" y="118638"/>
                  </a:lnTo>
                  <a:lnTo>
                    <a:pt x="75653" y="117241"/>
                  </a:lnTo>
                  <a:lnTo>
                    <a:pt x="78232" y="115629"/>
                  </a:lnTo>
                  <a:lnTo>
                    <a:pt x="80703" y="114017"/>
                  </a:lnTo>
                  <a:lnTo>
                    <a:pt x="83175" y="112190"/>
                  </a:lnTo>
                  <a:lnTo>
                    <a:pt x="85432" y="110363"/>
                  </a:lnTo>
                  <a:lnTo>
                    <a:pt x="92202" y="110363"/>
                  </a:lnTo>
                  <a:lnTo>
                    <a:pt x="92202" y="103593"/>
                  </a:lnTo>
                  <a:lnTo>
                    <a:pt x="54483" y="35785"/>
                  </a:lnTo>
                  <a:lnTo>
                    <a:pt x="56095" y="36322"/>
                  </a:lnTo>
                  <a:lnTo>
                    <a:pt x="57814" y="36752"/>
                  </a:lnTo>
                  <a:lnTo>
                    <a:pt x="59641" y="36967"/>
                  </a:lnTo>
                  <a:lnTo>
                    <a:pt x="61468" y="37074"/>
                  </a:lnTo>
                  <a:lnTo>
                    <a:pt x="63617" y="36967"/>
                  </a:lnTo>
                  <a:lnTo>
                    <a:pt x="65659" y="36752"/>
                  </a:lnTo>
                  <a:lnTo>
                    <a:pt x="67701" y="36322"/>
                  </a:lnTo>
                  <a:lnTo>
                    <a:pt x="69635" y="35677"/>
                  </a:lnTo>
                  <a:lnTo>
                    <a:pt x="71569" y="34925"/>
                  </a:lnTo>
                  <a:lnTo>
                    <a:pt x="73503" y="34173"/>
                  </a:lnTo>
                  <a:lnTo>
                    <a:pt x="75223" y="33098"/>
                  </a:lnTo>
                  <a:lnTo>
                    <a:pt x="77050" y="32131"/>
                  </a:lnTo>
                  <a:lnTo>
                    <a:pt x="78769" y="30949"/>
                  </a:lnTo>
                  <a:lnTo>
                    <a:pt x="80488" y="29660"/>
                  </a:lnTo>
                  <a:lnTo>
                    <a:pt x="83712" y="27080"/>
                  </a:lnTo>
                  <a:lnTo>
                    <a:pt x="86936" y="24286"/>
                  </a:lnTo>
                  <a:lnTo>
                    <a:pt x="89945" y="21600"/>
                  </a:lnTo>
                  <a:lnTo>
                    <a:pt x="93276" y="18591"/>
                  </a:lnTo>
                  <a:lnTo>
                    <a:pt x="94888" y="17194"/>
                  </a:lnTo>
                  <a:lnTo>
                    <a:pt x="96500" y="15904"/>
                  </a:lnTo>
                  <a:lnTo>
                    <a:pt x="98005" y="14722"/>
                  </a:lnTo>
                  <a:lnTo>
                    <a:pt x="99402" y="13755"/>
                  </a:lnTo>
                  <a:lnTo>
                    <a:pt x="100799" y="13003"/>
                  </a:lnTo>
                  <a:lnTo>
                    <a:pt x="102088" y="12573"/>
                  </a:lnTo>
                  <a:lnTo>
                    <a:pt x="104022" y="12251"/>
                  </a:lnTo>
                  <a:lnTo>
                    <a:pt x="105742" y="12143"/>
                  </a:lnTo>
                  <a:lnTo>
                    <a:pt x="107354" y="12251"/>
                  </a:lnTo>
                  <a:lnTo>
                    <a:pt x="108966" y="12466"/>
                  </a:lnTo>
                  <a:lnTo>
                    <a:pt x="110363" y="13003"/>
                  </a:lnTo>
                  <a:lnTo>
                    <a:pt x="111867" y="13648"/>
                  </a:lnTo>
                  <a:lnTo>
                    <a:pt x="114984" y="15367"/>
                  </a:lnTo>
                  <a:lnTo>
                    <a:pt x="118315" y="17087"/>
                  </a:lnTo>
                  <a:lnTo>
                    <a:pt x="120142" y="17946"/>
                  </a:lnTo>
                  <a:lnTo>
                    <a:pt x="122076" y="18806"/>
                  </a:lnTo>
                  <a:lnTo>
                    <a:pt x="122076" y="18591"/>
                  </a:lnTo>
                  <a:lnTo>
                    <a:pt x="121968" y="15260"/>
                  </a:lnTo>
                  <a:lnTo>
                    <a:pt x="121646" y="12573"/>
                  </a:lnTo>
                  <a:lnTo>
                    <a:pt x="121216" y="10102"/>
                  </a:lnTo>
                  <a:lnTo>
                    <a:pt x="120786" y="8060"/>
                  </a:lnTo>
                  <a:lnTo>
                    <a:pt x="120464" y="6233"/>
                  </a:lnTo>
                  <a:lnTo>
                    <a:pt x="120142" y="4406"/>
                  </a:lnTo>
                  <a:lnTo>
                    <a:pt x="118207" y="3331"/>
                  </a:lnTo>
                  <a:lnTo>
                    <a:pt x="116166" y="2364"/>
                  </a:lnTo>
                  <a:lnTo>
                    <a:pt x="113801" y="1397"/>
                  </a:lnTo>
                  <a:lnTo>
                    <a:pt x="112619" y="967"/>
                  </a:lnTo>
                  <a:lnTo>
                    <a:pt x="111437" y="645"/>
                  </a:lnTo>
                  <a:lnTo>
                    <a:pt x="110040" y="430"/>
                  </a:lnTo>
                  <a:lnTo>
                    <a:pt x="108751" y="215"/>
                  </a:lnTo>
                  <a:lnTo>
                    <a:pt x="1072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4049100" y="541700"/>
              <a:ext cx="3051900" cy="3218500"/>
            </a:xfrm>
            <a:custGeom>
              <a:avLst/>
              <a:gdLst/>
              <a:ahLst/>
              <a:cxnLst/>
              <a:rect l="l" t="t" r="r" b="b"/>
              <a:pathLst>
                <a:path w="122076" h="128740" extrusionOk="0">
                  <a:moveTo>
                    <a:pt x="76942" y="17624"/>
                  </a:moveTo>
                  <a:lnTo>
                    <a:pt x="77587" y="17839"/>
                  </a:lnTo>
                  <a:lnTo>
                    <a:pt x="78124" y="18161"/>
                  </a:lnTo>
                  <a:lnTo>
                    <a:pt x="78554" y="18484"/>
                  </a:lnTo>
                  <a:lnTo>
                    <a:pt x="78984" y="19021"/>
                  </a:lnTo>
                  <a:lnTo>
                    <a:pt x="79306" y="19558"/>
                  </a:lnTo>
                  <a:lnTo>
                    <a:pt x="79414" y="20095"/>
                  </a:lnTo>
                  <a:lnTo>
                    <a:pt x="79521" y="20740"/>
                  </a:lnTo>
                  <a:lnTo>
                    <a:pt x="79414" y="21600"/>
                  </a:lnTo>
                  <a:lnTo>
                    <a:pt x="79092" y="22352"/>
                  </a:lnTo>
                  <a:lnTo>
                    <a:pt x="78662" y="22997"/>
                  </a:lnTo>
                  <a:lnTo>
                    <a:pt x="78017" y="23534"/>
                  </a:lnTo>
                  <a:lnTo>
                    <a:pt x="77050" y="21815"/>
                  </a:lnTo>
                  <a:lnTo>
                    <a:pt x="76512" y="21707"/>
                  </a:lnTo>
                  <a:lnTo>
                    <a:pt x="75975" y="21707"/>
                  </a:lnTo>
                  <a:lnTo>
                    <a:pt x="75438" y="21922"/>
                  </a:lnTo>
                  <a:lnTo>
                    <a:pt x="75115" y="22352"/>
                  </a:lnTo>
                  <a:lnTo>
                    <a:pt x="74471" y="23427"/>
                  </a:lnTo>
                  <a:lnTo>
                    <a:pt x="73933" y="22889"/>
                  </a:lnTo>
                  <a:lnTo>
                    <a:pt x="73504" y="22245"/>
                  </a:lnTo>
                  <a:lnTo>
                    <a:pt x="73181" y="21600"/>
                  </a:lnTo>
                  <a:lnTo>
                    <a:pt x="73181" y="20740"/>
                  </a:lnTo>
                  <a:lnTo>
                    <a:pt x="73181" y="20095"/>
                  </a:lnTo>
                  <a:lnTo>
                    <a:pt x="73396" y="19558"/>
                  </a:lnTo>
                  <a:lnTo>
                    <a:pt x="73718" y="19021"/>
                  </a:lnTo>
                  <a:lnTo>
                    <a:pt x="74041" y="18484"/>
                  </a:lnTo>
                  <a:lnTo>
                    <a:pt x="74578" y="18161"/>
                  </a:lnTo>
                  <a:lnTo>
                    <a:pt x="75115" y="17839"/>
                  </a:lnTo>
                  <a:lnTo>
                    <a:pt x="75653" y="17624"/>
                  </a:lnTo>
                  <a:close/>
                  <a:moveTo>
                    <a:pt x="77372" y="29122"/>
                  </a:moveTo>
                  <a:lnTo>
                    <a:pt x="118852" y="103593"/>
                  </a:lnTo>
                  <a:lnTo>
                    <a:pt x="32991" y="103593"/>
                  </a:lnTo>
                  <a:lnTo>
                    <a:pt x="72107" y="33421"/>
                  </a:lnTo>
                  <a:lnTo>
                    <a:pt x="73611" y="32346"/>
                  </a:lnTo>
                  <a:lnTo>
                    <a:pt x="75008" y="31271"/>
                  </a:lnTo>
                  <a:lnTo>
                    <a:pt x="76190" y="30197"/>
                  </a:lnTo>
                  <a:lnTo>
                    <a:pt x="77372" y="29122"/>
                  </a:lnTo>
                  <a:close/>
                  <a:moveTo>
                    <a:pt x="14830" y="0"/>
                  </a:moveTo>
                  <a:lnTo>
                    <a:pt x="13325" y="215"/>
                  </a:lnTo>
                  <a:lnTo>
                    <a:pt x="12036" y="430"/>
                  </a:lnTo>
                  <a:lnTo>
                    <a:pt x="10639" y="645"/>
                  </a:lnTo>
                  <a:lnTo>
                    <a:pt x="9457" y="967"/>
                  </a:lnTo>
                  <a:lnTo>
                    <a:pt x="8275" y="1397"/>
                  </a:lnTo>
                  <a:lnTo>
                    <a:pt x="6018" y="2364"/>
                  </a:lnTo>
                  <a:lnTo>
                    <a:pt x="3869" y="3331"/>
                  </a:lnTo>
                  <a:lnTo>
                    <a:pt x="1934" y="4406"/>
                  </a:lnTo>
                  <a:lnTo>
                    <a:pt x="1612" y="6233"/>
                  </a:lnTo>
                  <a:lnTo>
                    <a:pt x="1290" y="8060"/>
                  </a:lnTo>
                  <a:lnTo>
                    <a:pt x="860" y="10102"/>
                  </a:lnTo>
                  <a:lnTo>
                    <a:pt x="430" y="12573"/>
                  </a:lnTo>
                  <a:lnTo>
                    <a:pt x="108" y="15260"/>
                  </a:lnTo>
                  <a:lnTo>
                    <a:pt x="0" y="18591"/>
                  </a:lnTo>
                  <a:lnTo>
                    <a:pt x="0" y="18806"/>
                  </a:lnTo>
                  <a:lnTo>
                    <a:pt x="1934" y="17946"/>
                  </a:lnTo>
                  <a:lnTo>
                    <a:pt x="3761" y="17087"/>
                  </a:lnTo>
                  <a:lnTo>
                    <a:pt x="7092" y="15367"/>
                  </a:lnTo>
                  <a:lnTo>
                    <a:pt x="10209" y="13648"/>
                  </a:lnTo>
                  <a:lnTo>
                    <a:pt x="11713" y="13003"/>
                  </a:lnTo>
                  <a:lnTo>
                    <a:pt x="13110" y="12466"/>
                  </a:lnTo>
                  <a:lnTo>
                    <a:pt x="14722" y="12251"/>
                  </a:lnTo>
                  <a:lnTo>
                    <a:pt x="16334" y="12143"/>
                  </a:lnTo>
                  <a:lnTo>
                    <a:pt x="18054" y="12251"/>
                  </a:lnTo>
                  <a:lnTo>
                    <a:pt x="19988" y="12573"/>
                  </a:lnTo>
                  <a:lnTo>
                    <a:pt x="21277" y="13003"/>
                  </a:lnTo>
                  <a:lnTo>
                    <a:pt x="22674" y="13755"/>
                  </a:lnTo>
                  <a:lnTo>
                    <a:pt x="24071" y="14722"/>
                  </a:lnTo>
                  <a:lnTo>
                    <a:pt x="25576" y="15904"/>
                  </a:lnTo>
                  <a:lnTo>
                    <a:pt x="27188" y="17194"/>
                  </a:lnTo>
                  <a:lnTo>
                    <a:pt x="28800" y="18591"/>
                  </a:lnTo>
                  <a:lnTo>
                    <a:pt x="32131" y="21600"/>
                  </a:lnTo>
                  <a:lnTo>
                    <a:pt x="35140" y="24286"/>
                  </a:lnTo>
                  <a:lnTo>
                    <a:pt x="38364" y="27080"/>
                  </a:lnTo>
                  <a:lnTo>
                    <a:pt x="41588" y="29660"/>
                  </a:lnTo>
                  <a:lnTo>
                    <a:pt x="43307" y="30949"/>
                  </a:lnTo>
                  <a:lnTo>
                    <a:pt x="45026" y="32131"/>
                  </a:lnTo>
                  <a:lnTo>
                    <a:pt x="46853" y="33098"/>
                  </a:lnTo>
                  <a:lnTo>
                    <a:pt x="48573" y="34173"/>
                  </a:lnTo>
                  <a:lnTo>
                    <a:pt x="50507" y="34925"/>
                  </a:lnTo>
                  <a:lnTo>
                    <a:pt x="52441" y="35677"/>
                  </a:lnTo>
                  <a:lnTo>
                    <a:pt x="54375" y="36322"/>
                  </a:lnTo>
                  <a:lnTo>
                    <a:pt x="56417" y="36752"/>
                  </a:lnTo>
                  <a:lnTo>
                    <a:pt x="58459" y="36967"/>
                  </a:lnTo>
                  <a:lnTo>
                    <a:pt x="60608" y="37074"/>
                  </a:lnTo>
                  <a:lnTo>
                    <a:pt x="62435" y="36967"/>
                  </a:lnTo>
                  <a:lnTo>
                    <a:pt x="64262" y="36752"/>
                  </a:lnTo>
                  <a:lnTo>
                    <a:pt x="65981" y="36322"/>
                  </a:lnTo>
                  <a:lnTo>
                    <a:pt x="67593" y="35785"/>
                  </a:lnTo>
                  <a:lnTo>
                    <a:pt x="29874" y="103593"/>
                  </a:lnTo>
                  <a:lnTo>
                    <a:pt x="29874" y="110363"/>
                  </a:lnTo>
                  <a:lnTo>
                    <a:pt x="36644" y="110363"/>
                  </a:lnTo>
                  <a:lnTo>
                    <a:pt x="38901" y="112190"/>
                  </a:lnTo>
                  <a:lnTo>
                    <a:pt x="41373" y="114017"/>
                  </a:lnTo>
                  <a:lnTo>
                    <a:pt x="43844" y="115629"/>
                  </a:lnTo>
                  <a:lnTo>
                    <a:pt x="46423" y="117241"/>
                  </a:lnTo>
                  <a:lnTo>
                    <a:pt x="49110" y="118638"/>
                  </a:lnTo>
                  <a:lnTo>
                    <a:pt x="51904" y="119927"/>
                  </a:lnTo>
                  <a:lnTo>
                    <a:pt x="54698" y="121002"/>
                  </a:lnTo>
                  <a:lnTo>
                    <a:pt x="57599" y="122076"/>
                  </a:lnTo>
                  <a:lnTo>
                    <a:pt x="57599" y="128739"/>
                  </a:lnTo>
                  <a:lnTo>
                    <a:pt x="94244" y="128739"/>
                  </a:lnTo>
                  <a:lnTo>
                    <a:pt x="94244" y="122076"/>
                  </a:lnTo>
                  <a:lnTo>
                    <a:pt x="97145" y="121002"/>
                  </a:lnTo>
                  <a:lnTo>
                    <a:pt x="99939" y="119927"/>
                  </a:lnTo>
                  <a:lnTo>
                    <a:pt x="102733" y="118638"/>
                  </a:lnTo>
                  <a:lnTo>
                    <a:pt x="105420" y="117241"/>
                  </a:lnTo>
                  <a:lnTo>
                    <a:pt x="107999" y="115629"/>
                  </a:lnTo>
                  <a:lnTo>
                    <a:pt x="110578" y="114017"/>
                  </a:lnTo>
                  <a:lnTo>
                    <a:pt x="112942" y="112190"/>
                  </a:lnTo>
                  <a:lnTo>
                    <a:pt x="115306" y="110363"/>
                  </a:lnTo>
                  <a:lnTo>
                    <a:pt x="122076" y="110363"/>
                  </a:lnTo>
                  <a:lnTo>
                    <a:pt x="122076" y="103593"/>
                  </a:lnTo>
                  <a:lnTo>
                    <a:pt x="104452" y="71462"/>
                  </a:lnTo>
                  <a:lnTo>
                    <a:pt x="90375" y="45779"/>
                  </a:lnTo>
                  <a:lnTo>
                    <a:pt x="79629" y="26436"/>
                  </a:lnTo>
                  <a:lnTo>
                    <a:pt x="80811" y="24931"/>
                  </a:lnTo>
                  <a:lnTo>
                    <a:pt x="81456" y="24072"/>
                  </a:lnTo>
                  <a:lnTo>
                    <a:pt x="81993" y="22889"/>
                  </a:lnTo>
                  <a:lnTo>
                    <a:pt x="82315" y="21815"/>
                  </a:lnTo>
                  <a:lnTo>
                    <a:pt x="82315" y="20633"/>
                  </a:lnTo>
                  <a:lnTo>
                    <a:pt x="82208" y="19451"/>
                  </a:lnTo>
                  <a:lnTo>
                    <a:pt x="81886" y="18376"/>
                  </a:lnTo>
                  <a:lnTo>
                    <a:pt x="81241" y="17301"/>
                  </a:lnTo>
                  <a:lnTo>
                    <a:pt x="80489" y="16442"/>
                  </a:lnTo>
                  <a:lnTo>
                    <a:pt x="79521" y="15690"/>
                  </a:lnTo>
                  <a:lnTo>
                    <a:pt x="78447" y="15152"/>
                  </a:lnTo>
                  <a:lnTo>
                    <a:pt x="77372" y="14830"/>
                  </a:lnTo>
                  <a:lnTo>
                    <a:pt x="76190" y="14722"/>
                  </a:lnTo>
                  <a:lnTo>
                    <a:pt x="75008" y="14830"/>
                  </a:lnTo>
                  <a:lnTo>
                    <a:pt x="73933" y="15260"/>
                  </a:lnTo>
                  <a:lnTo>
                    <a:pt x="72859" y="15797"/>
                  </a:lnTo>
                  <a:lnTo>
                    <a:pt x="71999" y="16549"/>
                  </a:lnTo>
                  <a:lnTo>
                    <a:pt x="71247" y="17516"/>
                  </a:lnTo>
                  <a:lnTo>
                    <a:pt x="70602" y="18376"/>
                  </a:lnTo>
                  <a:lnTo>
                    <a:pt x="69635" y="19558"/>
                  </a:lnTo>
                  <a:lnTo>
                    <a:pt x="68560" y="20740"/>
                  </a:lnTo>
                  <a:lnTo>
                    <a:pt x="67163" y="22030"/>
                  </a:lnTo>
                  <a:lnTo>
                    <a:pt x="65659" y="23212"/>
                  </a:lnTo>
                  <a:lnTo>
                    <a:pt x="64907" y="23642"/>
                  </a:lnTo>
                  <a:lnTo>
                    <a:pt x="64047" y="24072"/>
                  </a:lnTo>
                  <a:lnTo>
                    <a:pt x="63187" y="24501"/>
                  </a:lnTo>
                  <a:lnTo>
                    <a:pt x="62328" y="24824"/>
                  </a:lnTo>
                  <a:lnTo>
                    <a:pt x="61468" y="24931"/>
                  </a:lnTo>
                  <a:lnTo>
                    <a:pt x="60608" y="25039"/>
                  </a:lnTo>
                  <a:lnTo>
                    <a:pt x="59319" y="24931"/>
                  </a:lnTo>
                  <a:lnTo>
                    <a:pt x="58029" y="24716"/>
                  </a:lnTo>
                  <a:lnTo>
                    <a:pt x="56740" y="24394"/>
                  </a:lnTo>
                  <a:lnTo>
                    <a:pt x="55450" y="23964"/>
                  </a:lnTo>
                  <a:lnTo>
                    <a:pt x="54161" y="23427"/>
                  </a:lnTo>
                  <a:lnTo>
                    <a:pt x="52978" y="22675"/>
                  </a:lnTo>
                  <a:lnTo>
                    <a:pt x="51689" y="21922"/>
                  </a:lnTo>
                  <a:lnTo>
                    <a:pt x="50399" y="21170"/>
                  </a:lnTo>
                  <a:lnTo>
                    <a:pt x="47820" y="19236"/>
                  </a:lnTo>
                  <a:lnTo>
                    <a:pt x="45349" y="17194"/>
                  </a:lnTo>
                  <a:lnTo>
                    <a:pt x="42770" y="14937"/>
                  </a:lnTo>
                  <a:lnTo>
                    <a:pt x="40298" y="12681"/>
                  </a:lnTo>
                  <a:lnTo>
                    <a:pt x="36000" y="8812"/>
                  </a:lnTo>
                  <a:lnTo>
                    <a:pt x="33958" y="6985"/>
                  </a:lnTo>
                  <a:lnTo>
                    <a:pt x="31809" y="5373"/>
                  </a:lnTo>
                  <a:lnTo>
                    <a:pt x="29659" y="3869"/>
                  </a:lnTo>
                  <a:lnTo>
                    <a:pt x="27403" y="2579"/>
                  </a:lnTo>
                  <a:lnTo>
                    <a:pt x="26328" y="2042"/>
                  </a:lnTo>
                  <a:lnTo>
                    <a:pt x="25253" y="1612"/>
                  </a:lnTo>
                  <a:lnTo>
                    <a:pt x="24071" y="1182"/>
                  </a:lnTo>
                  <a:lnTo>
                    <a:pt x="22997" y="860"/>
                  </a:lnTo>
                  <a:lnTo>
                    <a:pt x="21170" y="430"/>
                  </a:lnTo>
                  <a:lnTo>
                    <a:pt x="19451" y="215"/>
                  </a:lnTo>
                  <a:lnTo>
                    <a:pt x="178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2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"/>
          <p:cNvSpPr txBox="1">
            <a:spLocks noGrp="1"/>
          </p:cNvSpPr>
          <p:nvPr>
            <p:ph type="sldNum" idx="12"/>
          </p:nvPr>
        </p:nvSpPr>
        <p:spPr>
          <a:xfrm>
            <a:off x="4063200" y="4783800"/>
            <a:ext cx="1017600" cy="359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rgbClr val="AD0B2D"/>
                </a:solidFill>
              </a:defRPr>
            </a:lvl1pPr>
            <a:lvl2pPr lvl="1" rtl="0">
              <a:buNone/>
              <a:defRPr>
                <a:solidFill>
                  <a:srgbClr val="AD0B2D"/>
                </a:solidFill>
              </a:defRPr>
            </a:lvl2pPr>
            <a:lvl3pPr lvl="2" rtl="0">
              <a:buNone/>
              <a:defRPr>
                <a:solidFill>
                  <a:srgbClr val="AD0B2D"/>
                </a:solidFill>
              </a:defRPr>
            </a:lvl3pPr>
            <a:lvl4pPr lvl="3" rtl="0">
              <a:buNone/>
              <a:defRPr>
                <a:solidFill>
                  <a:srgbClr val="AD0B2D"/>
                </a:solidFill>
              </a:defRPr>
            </a:lvl4pPr>
            <a:lvl5pPr lvl="4" rtl="0">
              <a:buNone/>
              <a:defRPr>
                <a:solidFill>
                  <a:srgbClr val="AD0B2D"/>
                </a:solidFill>
              </a:defRPr>
            </a:lvl5pPr>
            <a:lvl6pPr lvl="5" rtl="0">
              <a:buNone/>
              <a:defRPr>
                <a:solidFill>
                  <a:srgbClr val="AD0B2D"/>
                </a:solidFill>
              </a:defRPr>
            </a:lvl6pPr>
            <a:lvl7pPr lvl="6" rtl="0">
              <a:buNone/>
              <a:defRPr>
                <a:solidFill>
                  <a:srgbClr val="AD0B2D"/>
                </a:solidFill>
              </a:defRPr>
            </a:lvl7pPr>
            <a:lvl8pPr lvl="7" rtl="0">
              <a:buNone/>
              <a:defRPr>
                <a:solidFill>
                  <a:srgbClr val="AD0B2D"/>
                </a:solidFill>
              </a:defRPr>
            </a:lvl8pPr>
            <a:lvl9pPr lvl="8" rtl="0">
              <a:buNone/>
              <a:defRPr>
                <a:solidFill>
                  <a:srgbClr val="AD0B2D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096700" y="1173950"/>
            <a:ext cx="6687600" cy="32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600"/>
              <a:buFont typeface="Tinos"/>
              <a:buChar char="◈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nos"/>
              <a:buChar char="⬩"/>
              <a:defRPr sz="2600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59692" y="1023975"/>
            <a:ext cx="1017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1pPr>
            <a:lvl2pPr lvl="1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2pPr>
            <a:lvl3pPr lvl="2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3pPr>
            <a:lvl4pPr lvl="3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4pPr>
            <a:lvl5pPr lvl="4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5pPr>
            <a:lvl6pPr lvl="5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6pPr>
            <a:lvl7pPr lvl="6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7pPr>
            <a:lvl8pPr lvl="7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8pPr>
            <a:lvl9pPr lvl="8" algn="ctr">
              <a:buNone/>
              <a:defRPr sz="1300">
                <a:solidFill>
                  <a:schemeClr val="lt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ilos.sekulovic@mepg.gov.m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>
            <a:spLocks noGrp="1"/>
          </p:cNvSpPr>
          <p:nvPr>
            <p:ph type="ctrTitle"/>
          </p:nvPr>
        </p:nvSpPr>
        <p:spPr>
          <a:xfrm>
            <a:off x="1557300" y="1441344"/>
            <a:ext cx="6029400" cy="302112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2400" dirty="0" err="1"/>
              <a:t>Strateški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zakonodavni</a:t>
            </a:r>
            <a:r>
              <a:rPr lang="en-US" sz="2400" dirty="0"/>
              <a:t> </a:t>
            </a:r>
            <a:r>
              <a:rPr lang="en-US" sz="2400" dirty="0" err="1"/>
              <a:t>okvir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Organizacioni</a:t>
            </a:r>
            <a:r>
              <a:rPr lang="en-US" sz="2400" dirty="0"/>
              <a:t> </a:t>
            </a:r>
            <a:r>
              <a:rPr lang="en-US" sz="2400" dirty="0" err="1"/>
              <a:t>okvir</a:t>
            </a:r>
            <a:r>
              <a:rPr lang="en-US" sz="2400" dirty="0"/>
              <a:t> za </a:t>
            </a:r>
            <a:r>
              <a:rPr lang="en-US" sz="2400" dirty="0" err="1"/>
              <a:t>zaštićena</a:t>
            </a:r>
            <a:r>
              <a:rPr lang="en-US" sz="2400" dirty="0"/>
              <a:t> </a:t>
            </a:r>
            <a:r>
              <a:rPr lang="en-US" sz="2400" dirty="0" err="1"/>
              <a:t>područja</a:t>
            </a:r>
            <a:r>
              <a:rPr lang="en-US" sz="2400" dirty="0"/>
              <a:t> u </a:t>
            </a:r>
            <a:r>
              <a:rPr lang="en-US" sz="2400" dirty="0" err="1"/>
              <a:t>Crnoj</a:t>
            </a:r>
            <a:r>
              <a:rPr lang="en-US" sz="2400" dirty="0"/>
              <a:t> Gori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finasiranje</a:t>
            </a:r>
            <a:br>
              <a:rPr lang="en-US" sz="3200" dirty="0"/>
            </a:br>
            <a:br>
              <a:rPr lang="sr-Latn-ME" sz="3200" dirty="0">
                <a:solidFill>
                  <a:schemeClr val="accent2"/>
                </a:solidFill>
              </a:rPr>
            </a:br>
            <a:br>
              <a:rPr lang="sr-Latn-ME" sz="3200" dirty="0">
                <a:solidFill>
                  <a:schemeClr val="accent2"/>
                </a:solidFill>
              </a:rPr>
            </a:br>
            <a:r>
              <a:rPr lang="sr-Latn-ME" sz="1200" dirty="0">
                <a:solidFill>
                  <a:schemeClr val="tx1"/>
                </a:solidFill>
              </a:rPr>
              <a:t>Andrijevica, Hotel „Komovi“, 05.06.2023.</a:t>
            </a:r>
            <a:endParaRPr sz="12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360747-54BD-4A32-8C40-8D0EC25BD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39" y="4462467"/>
            <a:ext cx="2219136" cy="5425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930B0C-B17E-4BFF-A8C1-4E4F6EF17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945" y="4499046"/>
            <a:ext cx="664522" cy="5060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ctrTitle" idx="4294967295"/>
          </p:nvPr>
        </p:nvSpPr>
        <p:spPr>
          <a:xfrm>
            <a:off x="1275150" y="906106"/>
            <a:ext cx="6593700" cy="38025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000" dirty="0"/>
              <a:t>Obaveze upravljača (Član 56)</a:t>
            </a:r>
            <a:endParaRPr sz="2000" dirty="0"/>
          </a:p>
        </p:txBody>
      </p:sp>
      <p:sp>
        <p:nvSpPr>
          <p:cNvPr id="5" name="Google Shape;192;p21">
            <a:extLst>
              <a:ext uri="{FF2B5EF4-FFF2-40B4-BE49-F238E27FC236}">
                <a16:creationId xmlns:a16="http://schemas.microsoft.com/office/drawing/2014/main" id="{75ABFB6F-275A-462F-9EE4-A3EC331FAB4B}"/>
              </a:ext>
            </a:extLst>
          </p:cNvPr>
          <p:cNvSpPr txBox="1">
            <a:spLocks/>
          </p:cNvSpPr>
          <p:nvPr/>
        </p:nvSpPr>
        <p:spPr>
          <a:xfrm>
            <a:off x="841198" y="1464591"/>
            <a:ext cx="7729365" cy="295103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92E838-088E-48F9-B87B-B24E21FDB97A}"/>
              </a:ext>
            </a:extLst>
          </p:cNvPr>
          <p:cNvSpPr txBox="1"/>
          <p:nvPr/>
        </p:nvSpPr>
        <p:spPr>
          <a:xfrm>
            <a:off x="433952" y="1464591"/>
            <a:ext cx="827609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ME" sz="1200" b="1" dirty="0"/>
              <a:t>Donese g</a:t>
            </a:r>
            <a:r>
              <a:rPr lang="en-GB" sz="1200" b="1" dirty="0" err="1"/>
              <a:t>odišnji</a:t>
            </a:r>
            <a:r>
              <a:rPr lang="en-GB" sz="1200" b="1" dirty="0"/>
              <a:t> program </a:t>
            </a:r>
            <a:r>
              <a:rPr lang="en-GB" sz="1200" b="1" dirty="0" err="1"/>
              <a:t>upravljanja</a:t>
            </a:r>
            <a:r>
              <a:rPr lang="en-GB" sz="1200" b="1" dirty="0"/>
              <a:t> </a:t>
            </a:r>
            <a:r>
              <a:rPr lang="en-GB" sz="1200" b="1" dirty="0" err="1"/>
              <a:t>i</a:t>
            </a:r>
            <a:r>
              <a:rPr lang="en-GB" sz="1200" b="1" dirty="0"/>
              <a:t> </a:t>
            </a:r>
            <a:r>
              <a:rPr lang="en-GB" sz="1200" b="1" dirty="0" err="1"/>
              <a:t>akt</a:t>
            </a:r>
            <a:r>
              <a:rPr lang="en-GB" sz="1200" b="1" dirty="0"/>
              <a:t> o </a:t>
            </a:r>
            <a:r>
              <a:rPr lang="en-GB" sz="1200" b="1" dirty="0" err="1"/>
              <a:t>unutrašnjem</a:t>
            </a:r>
            <a:r>
              <a:rPr lang="en-GB" sz="1200" b="1" dirty="0"/>
              <a:t> </a:t>
            </a:r>
            <a:r>
              <a:rPr lang="en-GB" sz="1200" b="1" dirty="0" err="1"/>
              <a:t>redu</a:t>
            </a:r>
            <a:r>
              <a:rPr lang="en-GB" sz="1200" b="1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sr-Latn-ME" sz="1200" b="1" dirty="0"/>
              <a:t>Obezbijedi s</a:t>
            </a:r>
            <a:r>
              <a:rPr lang="en-GB" sz="1200" b="1" dirty="0" err="1"/>
              <a:t>lužb</a:t>
            </a:r>
            <a:r>
              <a:rPr lang="sr-Latn-ME" sz="1200" b="1" dirty="0"/>
              <a:t>u</a:t>
            </a:r>
            <a:r>
              <a:rPr lang="en-GB" sz="1200" b="1" dirty="0"/>
              <a:t> </a:t>
            </a:r>
            <a:r>
              <a:rPr lang="en-GB" sz="1200" b="1" dirty="0" err="1"/>
              <a:t>zaštite</a:t>
            </a:r>
            <a:r>
              <a:rPr lang="en-GB" sz="1200" b="1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sr-Latn-ME" sz="1200" b="1" dirty="0"/>
              <a:t>F</a:t>
            </a:r>
            <a:r>
              <a:rPr lang="en-GB" sz="1200" b="1" dirty="0" err="1"/>
              <a:t>inansijski</a:t>
            </a:r>
            <a:r>
              <a:rPr lang="en-GB" sz="1200" b="1" dirty="0"/>
              <a:t> plan </a:t>
            </a:r>
            <a:r>
              <a:rPr lang="en-GB" sz="1200" b="1" dirty="0" err="1"/>
              <a:t>zaštite</a:t>
            </a:r>
            <a:r>
              <a:rPr lang="en-GB" sz="1200" b="1" dirty="0"/>
              <a:t> </a:t>
            </a:r>
            <a:r>
              <a:rPr lang="en-GB" sz="1200" b="1" dirty="0" err="1"/>
              <a:t>i</a:t>
            </a:r>
            <a:r>
              <a:rPr lang="en-GB" sz="1200" b="1" dirty="0"/>
              <a:t> </a:t>
            </a:r>
            <a:r>
              <a:rPr lang="en-GB" sz="1200" b="1" dirty="0" err="1"/>
              <a:t>razvoja</a:t>
            </a:r>
            <a:r>
              <a:rPr lang="en-GB" sz="1200" b="1" dirty="0"/>
              <a:t> područja;</a:t>
            </a:r>
          </a:p>
          <a:p>
            <a:pPr marL="342900" indent="-342900">
              <a:buFont typeface="+mj-lt"/>
              <a:buAutoNum type="arabicPeriod"/>
            </a:pPr>
            <a:r>
              <a:rPr lang="sr-Latn-ME" sz="1200" b="1" dirty="0"/>
              <a:t>Donese g</a:t>
            </a:r>
            <a:r>
              <a:rPr lang="en-GB" sz="1200" b="1" dirty="0" err="1"/>
              <a:t>odišnji</a:t>
            </a:r>
            <a:r>
              <a:rPr lang="en-GB" sz="1200" b="1" dirty="0"/>
              <a:t> plan </a:t>
            </a:r>
            <a:r>
              <a:rPr lang="en-GB" sz="1200" b="1" dirty="0" err="1"/>
              <a:t>razvoja</a:t>
            </a:r>
            <a:r>
              <a:rPr lang="en-GB" sz="1200" b="1" dirty="0"/>
              <a:t> </a:t>
            </a:r>
            <a:r>
              <a:rPr lang="en-GB" sz="1200" b="1" dirty="0" err="1"/>
              <a:t>i</a:t>
            </a:r>
            <a:r>
              <a:rPr lang="en-GB" sz="1200" b="1" dirty="0"/>
              <a:t> </a:t>
            </a:r>
            <a:r>
              <a:rPr lang="en-GB" sz="1200" b="1" dirty="0" err="1"/>
              <a:t>obuke</a:t>
            </a:r>
            <a:r>
              <a:rPr lang="en-GB" sz="1200" b="1" dirty="0"/>
              <a:t> </a:t>
            </a:r>
            <a:r>
              <a:rPr lang="en-GB" sz="1200" b="1" dirty="0" err="1"/>
              <a:t>kadrova</a:t>
            </a:r>
            <a:r>
              <a:rPr lang="en-GB" sz="1200" b="1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sr-Latn-ME" sz="1200" dirty="0"/>
              <a:t>O</a:t>
            </a:r>
            <a:r>
              <a:rPr lang="en-GB" sz="1200" dirty="0" err="1"/>
              <a:t>bezbijedi</a:t>
            </a:r>
            <a:r>
              <a:rPr lang="en-GB" sz="1200" dirty="0"/>
              <a:t> </a:t>
            </a:r>
            <a:r>
              <a:rPr lang="en-GB" sz="1200" dirty="0" err="1"/>
              <a:t>sprovođenje</a:t>
            </a:r>
            <a:r>
              <a:rPr lang="en-GB" sz="1200" dirty="0"/>
              <a:t> </a:t>
            </a:r>
            <a:r>
              <a:rPr lang="en-GB" sz="1200" dirty="0" err="1"/>
              <a:t>mjera</a:t>
            </a:r>
            <a:r>
              <a:rPr lang="en-GB" sz="1200" dirty="0"/>
              <a:t> </a:t>
            </a:r>
            <a:r>
              <a:rPr lang="en-GB" sz="1200" dirty="0" err="1"/>
              <a:t>zaštite</a:t>
            </a:r>
            <a:r>
              <a:rPr lang="en-GB" sz="1200" dirty="0"/>
              <a:t> </a:t>
            </a:r>
            <a:r>
              <a:rPr lang="en-GB" sz="1200" dirty="0" err="1"/>
              <a:t>prirode</a:t>
            </a:r>
            <a:r>
              <a:rPr lang="en-GB" sz="1200" dirty="0"/>
              <a:t> u </a:t>
            </a:r>
            <a:r>
              <a:rPr lang="en-GB" sz="1200" dirty="0" err="1"/>
              <a:t>skladu</a:t>
            </a:r>
            <a:r>
              <a:rPr lang="en-GB" sz="1200" dirty="0"/>
              <a:t> </a:t>
            </a:r>
            <a:r>
              <a:rPr lang="en-GB" sz="1200" dirty="0" err="1"/>
              <a:t>sa</a:t>
            </a:r>
            <a:r>
              <a:rPr lang="en-GB" sz="1200" dirty="0"/>
              <a:t> </a:t>
            </a:r>
            <a:r>
              <a:rPr lang="en-GB" sz="1200" dirty="0" err="1"/>
              <a:t>ciljevima</a:t>
            </a:r>
            <a:r>
              <a:rPr lang="en-GB" sz="1200" dirty="0"/>
              <a:t> </a:t>
            </a:r>
            <a:r>
              <a:rPr lang="en-GB" sz="1200" dirty="0" err="1"/>
              <a:t>zaštite</a:t>
            </a:r>
            <a:r>
              <a:rPr lang="en-GB" sz="1200" dirty="0"/>
              <a:t>, </a:t>
            </a:r>
            <a:r>
              <a:rPr lang="en-GB" sz="1200" dirty="0" err="1"/>
              <a:t>zonama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režimima</a:t>
            </a:r>
            <a:r>
              <a:rPr lang="en-GB" sz="1200" dirty="0"/>
              <a:t> </a:t>
            </a:r>
            <a:r>
              <a:rPr lang="en-GB" sz="1200" dirty="0" err="1"/>
              <a:t>zaštite</a:t>
            </a:r>
            <a:r>
              <a:rPr lang="en-GB" sz="1200" dirty="0"/>
              <a:t>;</a:t>
            </a:r>
            <a:endParaRPr lang="sr-Latn-ME" sz="1200" dirty="0"/>
          </a:p>
          <a:p>
            <a:pPr marL="342900" indent="-342900">
              <a:buFont typeface="+mj-lt"/>
              <a:buAutoNum type="arabicPeriod"/>
            </a:pPr>
            <a:r>
              <a:rPr lang="sr-Latn-ME" sz="1200" dirty="0"/>
              <a:t>Č</a:t>
            </a:r>
            <a:r>
              <a:rPr lang="en-GB" sz="1200" dirty="0" err="1"/>
              <a:t>uva</a:t>
            </a:r>
            <a:r>
              <a:rPr lang="en-GB" sz="1200" dirty="0"/>
              <a:t>, </a:t>
            </a:r>
            <a:r>
              <a:rPr lang="en-GB" sz="1200" dirty="0" err="1"/>
              <a:t>unaprjeđuje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promoviše</a:t>
            </a:r>
            <a:r>
              <a:rPr lang="en-GB" sz="1200" dirty="0"/>
              <a:t> </a:t>
            </a:r>
            <a:r>
              <a:rPr lang="en-GB" sz="1200" dirty="0" err="1"/>
              <a:t>zaštićeno</a:t>
            </a:r>
            <a:r>
              <a:rPr lang="en-GB" sz="1200" dirty="0"/>
              <a:t> </a:t>
            </a:r>
            <a:r>
              <a:rPr lang="en-GB" sz="1200" dirty="0" err="1"/>
              <a:t>područje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/</a:t>
            </a:r>
            <a:r>
              <a:rPr lang="en-GB" sz="1200" dirty="0" err="1"/>
              <a:t>ili</a:t>
            </a:r>
            <a:r>
              <a:rPr lang="en-GB" sz="1200" dirty="0"/>
              <a:t> područja </a:t>
            </a:r>
            <a:r>
              <a:rPr lang="en-GB" sz="1200" dirty="0" err="1"/>
              <a:t>ekološke</a:t>
            </a:r>
            <a:r>
              <a:rPr lang="en-GB" sz="1200" dirty="0"/>
              <a:t> </a:t>
            </a:r>
            <a:r>
              <a:rPr lang="en-GB" sz="1200" dirty="0" err="1"/>
              <a:t>mreže</a:t>
            </a:r>
            <a:r>
              <a:rPr lang="en-GB" sz="1200" dirty="0"/>
              <a:t>;</a:t>
            </a:r>
            <a:endParaRPr lang="sr-Latn-ME" sz="1200" dirty="0"/>
          </a:p>
          <a:p>
            <a:pPr marL="342900" indent="-342900">
              <a:buFont typeface="+mj-lt"/>
              <a:buAutoNum type="arabicPeriod"/>
            </a:pPr>
            <a:r>
              <a:rPr lang="sr-Latn-ME" sz="1200" dirty="0"/>
              <a:t>O</a:t>
            </a:r>
            <a:r>
              <a:rPr lang="en-GB" sz="1200" dirty="0" err="1"/>
              <a:t>bilježi</a:t>
            </a:r>
            <a:r>
              <a:rPr lang="en-GB" sz="1200" dirty="0"/>
              <a:t> </a:t>
            </a:r>
            <a:r>
              <a:rPr lang="en-GB" sz="1200" dirty="0" err="1"/>
              <a:t>zaštićeno</a:t>
            </a:r>
            <a:r>
              <a:rPr lang="en-GB" sz="1200" dirty="0"/>
              <a:t> </a:t>
            </a:r>
            <a:r>
              <a:rPr lang="en-GB" sz="1200" dirty="0" err="1"/>
              <a:t>područje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/</a:t>
            </a:r>
            <a:r>
              <a:rPr lang="en-GB" sz="1200" dirty="0" err="1"/>
              <a:t>ili</a:t>
            </a:r>
            <a:r>
              <a:rPr lang="en-GB" sz="1200" dirty="0"/>
              <a:t> </a:t>
            </a:r>
            <a:r>
              <a:rPr lang="en-GB" sz="1200" dirty="0" err="1"/>
              <a:t>područje</a:t>
            </a:r>
            <a:r>
              <a:rPr lang="en-GB" sz="1200" dirty="0"/>
              <a:t> </a:t>
            </a:r>
            <a:r>
              <a:rPr lang="en-GB" sz="1200" dirty="0" err="1"/>
              <a:t>ekološke</a:t>
            </a:r>
            <a:r>
              <a:rPr lang="en-GB" sz="1200" dirty="0"/>
              <a:t> </a:t>
            </a:r>
            <a:r>
              <a:rPr lang="en-GB" sz="1200" dirty="0" err="1"/>
              <a:t>mreže</a:t>
            </a:r>
            <a:r>
              <a:rPr lang="en-GB" sz="1200" dirty="0"/>
              <a:t>;</a:t>
            </a:r>
            <a:endParaRPr lang="sr-Latn-ME" sz="1200" dirty="0"/>
          </a:p>
          <a:p>
            <a:pPr marL="342900" indent="-342900">
              <a:buFont typeface="+mj-lt"/>
              <a:buAutoNum type="arabicPeriod"/>
            </a:pPr>
            <a:r>
              <a:rPr lang="sr-Latn-ME" sz="1200" dirty="0"/>
              <a:t>O</a:t>
            </a:r>
            <a:r>
              <a:rPr lang="en-GB" sz="1200" dirty="0" err="1"/>
              <a:t>sigura</a:t>
            </a:r>
            <a:r>
              <a:rPr lang="en-GB" sz="1200" dirty="0"/>
              <a:t> </a:t>
            </a:r>
            <a:r>
              <a:rPr lang="en-GB" sz="1200" dirty="0" err="1"/>
              <a:t>nesmetano</a:t>
            </a:r>
            <a:r>
              <a:rPr lang="en-GB" sz="1200" dirty="0"/>
              <a:t> </a:t>
            </a:r>
            <a:r>
              <a:rPr lang="en-GB" sz="1200" dirty="0" err="1"/>
              <a:t>odvijanje</a:t>
            </a:r>
            <a:r>
              <a:rPr lang="en-GB" sz="1200" dirty="0"/>
              <a:t> </a:t>
            </a:r>
            <a:r>
              <a:rPr lang="en-GB" sz="1200" dirty="0" err="1"/>
              <a:t>prirodnih</a:t>
            </a:r>
            <a:r>
              <a:rPr lang="en-GB" sz="1200" dirty="0"/>
              <a:t> </a:t>
            </a:r>
            <a:r>
              <a:rPr lang="en-GB" sz="1200" dirty="0" err="1"/>
              <a:t>procesa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održivog</a:t>
            </a:r>
            <a:r>
              <a:rPr lang="en-GB" sz="1200" dirty="0"/>
              <a:t> </a:t>
            </a:r>
            <a:r>
              <a:rPr lang="en-GB" sz="1200" dirty="0" err="1"/>
              <a:t>korišćenja</a:t>
            </a:r>
            <a:r>
              <a:rPr lang="en-GB" sz="1200" dirty="0"/>
              <a:t> </a:t>
            </a:r>
            <a:r>
              <a:rPr lang="en-GB" sz="1200" dirty="0" err="1"/>
              <a:t>zaštićenog</a:t>
            </a:r>
            <a:r>
              <a:rPr lang="en-GB" sz="1200" dirty="0"/>
              <a:t> područja </a:t>
            </a:r>
            <a:r>
              <a:rPr lang="en-GB" sz="1200" dirty="0" err="1"/>
              <a:t>i</a:t>
            </a:r>
            <a:r>
              <a:rPr lang="en-GB" sz="1200" dirty="0"/>
              <a:t>/</a:t>
            </a:r>
            <a:r>
              <a:rPr lang="en-GB" sz="1200" dirty="0" err="1"/>
              <a:t>ili</a:t>
            </a:r>
            <a:r>
              <a:rPr lang="en-GB" sz="1200" dirty="0"/>
              <a:t> područja</a:t>
            </a:r>
            <a:r>
              <a:rPr lang="sr-Latn-ME" sz="1200" dirty="0"/>
              <a:t> </a:t>
            </a:r>
            <a:r>
              <a:rPr lang="en-GB" sz="1200" dirty="0" err="1"/>
              <a:t>ekološke</a:t>
            </a:r>
            <a:r>
              <a:rPr lang="en-GB" sz="1200" dirty="0"/>
              <a:t> </a:t>
            </a:r>
            <a:r>
              <a:rPr lang="en-GB" sz="1200" dirty="0" err="1"/>
              <a:t>mreže</a:t>
            </a:r>
            <a:r>
              <a:rPr lang="en-GB" sz="1200" dirty="0"/>
              <a:t>;</a:t>
            </a:r>
            <a:endParaRPr lang="sr-Latn-ME" sz="1200" dirty="0"/>
          </a:p>
          <a:p>
            <a:pPr marL="342900" indent="-342900">
              <a:buFont typeface="+mj-lt"/>
              <a:buAutoNum type="arabicPeriod"/>
            </a:pPr>
            <a:r>
              <a:rPr lang="sr-Latn-ME" sz="1200" dirty="0"/>
              <a:t>Prati stanje u zaštićenom području i/ili području ekološke mreže i dostavlja podatke organu uprave;</a:t>
            </a:r>
          </a:p>
          <a:p>
            <a:pPr marL="342900" indent="-342900">
              <a:buFont typeface="+mj-lt"/>
              <a:buAutoNum type="arabicPeriod"/>
            </a:pPr>
            <a:r>
              <a:rPr lang="sr-Latn-ME" sz="1200" b="1" dirty="0"/>
              <a:t>Dostavlja godišnji izvještaj Ministarstvu/nadležnom organu lokalne uprave o realizaciji plana upravljanja, odnosno godišnjeg programa upravljanja, sprovedenim mjerama, finansijskim sredstvima utrošenim za sprovođenje mjera;</a:t>
            </a:r>
          </a:p>
          <a:p>
            <a:pPr marL="342900" indent="-342900">
              <a:buFont typeface="+mj-lt"/>
              <a:buAutoNum type="arabicPeriod"/>
            </a:pPr>
            <a:r>
              <a:rPr lang="sr-Latn-ME" sz="1200" dirty="0"/>
              <a:t>Obavlja i druge poslove utvrđene zakonom i aktom o osnivanju.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58942D-D015-4B28-8883-43E3EAB99494}"/>
              </a:ext>
            </a:extLst>
          </p:cNvPr>
          <p:cNvSpPr txBox="1"/>
          <p:nvPr/>
        </p:nvSpPr>
        <p:spPr>
          <a:xfrm>
            <a:off x="841198" y="4237394"/>
            <a:ext cx="7163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200" b="1" dirty="0"/>
              <a:t>NE</a:t>
            </a:r>
            <a:r>
              <a:rPr lang="sr-Latn-ME" sz="1200" dirty="0"/>
              <a:t> za pojedinačne zaštićene divlje vrste biljaka proglašene za zaštićeno prirodno dobro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9021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83A0-DEE5-48DA-96CD-8F3615F2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Sredstva</a:t>
            </a:r>
            <a:r>
              <a:rPr lang="en-GB" dirty="0"/>
              <a:t> za rad </a:t>
            </a:r>
            <a:r>
              <a:rPr lang="en-GB" dirty="0" err="1"/>
              <a:t>upravljača</a:t>
            </a:r>
            <a:r>
              <a:rPr lang="en-GB" dirty="0"/>
              <a:t> (</a:t>
            </a:r>
            <a:r>
              <a:rPr lang="en-GB" dirty="0" err="1"/>
              <a:t>Član</a:t>
            </a:r>
            <a:r>
              <a:rPr lang="en-GB" dirty="0"/>
              <a:t> 57)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A567F-9849-4DE5-9AFD-E25DCB73D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6700" y="1486868"/>
            <a:ext cx="1560875" cy="3256200"/>
          </a:xfrm>
        </p:spPr>
        <p:txBody>
          <a:bodyPr/>
          <a:lstStyle/>
          <a:p>
            <a:r>
              <a:rPr lang="en-GB" sz="1600" dirty="0" err="1"/>
              <a:t>Budžet</a:t>
            </a:r>
            <a:r>
              <a:rPr lang="en-GB" sz="1600" dirty="0"/>
              <a:t> </a:t>
            </a:r>
            <a:r>
              <a:rPr lang="en-GB" sz="1600" dirty="0" err="1"/>
              <a:t>Crne</a:t>
            </a:r>
            <a:r>
              <a:rPr lang="en-GB" sz="1600" dirty="0"/>
              <a:t> Gore/</a:t>
            </a:r>
            <a:r>
              <a:rPr lang="en-GB" sz="1600" dirty="0" err="1"/>
              <a:t>budžet</a:t>
            </a:r>
            <a:r>
              <a:rPr lang="en-GB" sz="1600" dirty="0"/>
              <a:t> </a:t>
            </a:r>
            <a:r>
              <a:rPr lang="en-GB" sz="1600" dirty="0" err="1"/>
              <a:t>jedinice</a:t>
            </a:r>
            <a:r>
              <a:rPr lang="en-GB" sz="1600" dirty="0"/>
              <a:t> </a:t>
            </a:r>
            <a:r>
              <a:rPr lang="en-GB" sz="1600" dirty="0" err="1"/>
              <a:t>lokalne</a:t>
            </a:r>
            <a:r>
              <a:rPr lang="en-GB" sz="1600" dirty="0"/>
              <a:t> </a:t>
            </a:r>
            <a:r>
              <a:rPr lang="en-GB" sz="1600" dirty="0" err="1"/>
              <a:t>samouprave</a:t>
            </a:r>
            <a:endParaRPr lang="en-GB" sz="1600" dirty="0"/>
          </a:p>
          <a:p>
            <a:endParaRPr lang="en-GB" dirty="0"/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5418A-9520-4898-AA89-F22D464213F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856553" y="1486868"/>
            <a:ext cx="1560875" cy="3256200"/>
          </a:xfrm>
        </p:spPr>
        <p:txBody>
          <a:bodyPr/>
          <a:lstStyle/>
          <a:p>
            <a:r>
              <a:rPr lang="en-GB" sz="1600" dirty="0"/>
              <a:t>N</a:t>
            </a:r>
            <a:r>
              <a:rPr lang="pl-PL" sz="1600" dirty="0"/>
              <a:t>aknada za korišćenje zaštićenog područja</a:t>
            </a:r>
            <a:endParaRPr lang="en-GB" sz="1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F3383-67CE-4A04-B16F-EA1BD723B234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5616406" y="1486868"/>
            <a:ext cx="1502756" cy="3256200"/>
          </a:xfrm>
        </p:spPr>
        <p:txBody>
          <a:bodyPr/>
          <a:lstStyle/>
          <a:p>
            <a:r>
              <a:rPr lang="en-GB" sz="1600" dirty="0" err="1"/>
              <a:t>Donacije</a:t>
            </a:r>
            <a:endParaRPr lang="en-GB" sz="16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FFEED1F-E47E-43D6-A58B-7AF8A5A951F4}"/>
              </a:ext>
            </a:extLst>
          </p:cNvPr>
          <p:cNvSpPr txBox="1">
            <a:spLocks/>
          </p:cNvSpPr>
          <p:nvPr/>
        </p:nvSpPr>
        <p:spPr>
          <a:xfrm>
            <a:off x="7047300" y="1486868"/>
            <a:ext cx="1910720" cy="3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Tinos"/>
              <a:buChar char="◈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nos"/>
              <a:buChar char="⬩"/>
              <a:defRPr sz="1800" b="0" i="0" u="none" strike="noStrike" cap="none">
                <a:solidFill>
                  <a:schemeClr val="dk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r>
              <a:rPr lang="en-GB" sz="1600" dirty="0"/>
              <a:t>I </a:t>
            </a:r>
            <a:r>
              <a:rPr lang="en-GB" sz="1600" dirty="0" err="1"/>
              <a:t>drugi</a:t>
            </a:r>
            <a:r>
              <a:rPr lang="en-GB" sz="1600" dirty="0"/>
              <a:t> </a:t>
            </a:r>
            <a:r>
              <a:rPr lang="en-GB" sz="1600" dirty="0" err="1"/>
              <a:t>izvori</a:t>
            </a:r>
            <a:r>
              <a:rPr lang="sr-Latn-ME" sz="1600" dirty="0"/>
              <a:t> u skladu sa zakonom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374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6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dirty="0"/>
              <a:t>Plan, program i izvještaj (Član 58 i 59)</a:t>
            </a:r>
            <a:endParaRPr dirty="0"/>
          </a:p>
        </p:txBody>
      </p:sp>
      <p:graphicFrame>
        <p:nvGraphicFramePr>
          <p:cNvPr id="243" name="Google Shape;243;p26"/>
          <p:cNvGraphicFramePr/>
          <p:nvPr>
            <p:extLst>
              <p:ext uri="{D42A27DB-BD31-4B8C-83A1-F6EECF244321}">
                <p14:modId xmlns:p14="http://schemas.microsoft.com/office/powerpoint/2010/main" val="2191592217"/>
              </p:ext>
            </p:extLst>
          </p:nvPr>
        </p:nvGraphicFramePr>
        <p:xfrm>
          <a:off x="1860390" y="1121978"/>
          <a:ext cx="7160220" cy="3552698"/>
        </p:xfrm>
        <a:graphic>
          <a:graphicData uri="http://schemas.openxmlformats.org/drawingml/2006/table">
            <a:tbl>
              <a:tblPr>
                <a:noFill/>
                <a:tableStyleId>{6005B024-BF1A-4809-B3CE-6C05331695DE}</a:tableStyleId>
              </a:tblPr>
              <a:tblGrid>
                <a:gridCol w="102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370">
                  <a:extLst>
                    <a:ext uri="{9D8B030D-6E8A-4147-A177-3AD203B41FA5}">
                      <a16:colId xmlns:a16="http://schemas.microsoft.com/office/drawing/2014/main" val="1826133950"/>
                    </a:ext>
                  </a:extLst>
                </a:gridCol>
                <a:gridCol w="1054481">
                  <a:extLst>
                    <a:ext uri="{9D8B030D-6E8A-4147-A177-3AD203B41FA5}">
                      <a16:colId xmlns:a16="http://schemas.microsoft.com/office/drawing/2014/main" val="882948839"/>
                    </a:ext>
                  </a:extLst>
                </a:gridCol>
              </a:tblGrid>
              <a:tr h="67236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Priprema/izrađuje</a:t>
                      </a:r>
                      <a:endParaRPr sz="12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Donosi</a:t>
                      </a:r>
                      <a:endParaRPr sz="12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Potrebno M/S</a:t>
                      </a: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Rok </a:t>
                      </a: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Sadržaj u Z.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36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Plan upravljanja</a:t>
                      </a:r>
                      <a:endParaRPr lang="en-GB" sz="14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(5 god.)</a:t>
                      </a:r>
                      <a:r>
                        <a:rPr lang="sr-Latn-ME" sz="14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 </a:t>
                      </a:r>
                      <a:endParaRPr sz="14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Upravljač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MEPPU/Vlada/Org.jed.lok.sam.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M (AZŽS),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S (MEPPU) za Org.jed.lok.sam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Denifisan Aktom o proglašenju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Da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36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Godišnji program urpavljanja</a:t>
                      </a:r>
                      <a:endParaRPr sz="14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Upravljač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Upravljač 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S (MEPPU/Org.jed.lok.sam)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do 30.novembra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t.g. za narednu</a:t>
                      </a: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Ne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68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400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Izvještaj</a:t>
                      </a:r>
                      <a:endParaRPr sz="1400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Upravljač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Upravljač</a:t>
                      </a: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/</a:t>
                      </a: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do 1.marta t.g. za prethodnu,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 err="1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i</a:t>
                      </a:r>
                      <a:r>
                        <a:rPr lang="en-GB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 </a:t>
                      </a:r>
                      <a:r>
                        <a:rPr lang="pl-PL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MEPPU dostavlja Vladi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 -II-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r-Latn-ME" sz="1200" b="1" dirty="0">
                          <a:solidFill>
                            <a:srgbClr val="272A35"/>
                          </a:solidFill>
                          <a:latin typeface="Tinos"/>
                          <a:ea typeface="Tinos"/>
                          <a:cs typeface="Tinos"/>
                          <a:sym typeface="Tinos"/>
                        </a:rPr>
                        <a:t>Da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solidFill>
                          <a:srgbClr val="272A35"/>
                        </a:solidFill>
                        <a:latin typeface="Tinos"/>
                        <a:ea typeface="Tinos"/>
                        <a:cs typeface="Tinos"/>
                        <a:sym typeface="Tinos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E2D7D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EA250D-16C8-49A8-A2B0-3027902F9F80}"/>
              </a:ext>
            </a:extLst>
          </p:cNvPr>
          <p:cNvSpPr txBox="1"/>
          <p:nvPr/>
        </p:nvSpPr>
        <p:spPr>
          <a:xfrm>
            <a:off x="224725" y="4742481"/>
            <a:ext cx="3293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/>
              <a:t>M – mišljenje, S - saglasnost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7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ctrTitle" idx="4294967295"/>
          </p:nvPr>
        </p:nvSpPr>
        <p:spPr>
          <a:xfrm>
            <a:off x="1275149" y="836093"/>
            <a:ext cx="6593700" cy="38025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1600" dirty="0"/>
              <a:t>Ostali relevantni članovi</a:t>
            </a:r>
            <a:endParaRPr sz="1600" dirty="0"/>
          </a:p>
        </p:txBody>
      </p:sp>
      <p:sp>
        <p:nvSpPr>
          <p:cNvPr id="5" name="Google Shape;192;p21">
            <a:extLst>
              <a:ext uri="{FF2B5EF4-FFF2-40B4-BE49-F238E27FC236}">
                <a16:creationId xmlns:a16="http://schemas.microsoft.com/office/drawing/2014/main" id="{75ABFB6F-275A-462F-9EE4-A3EC331FAB4B}"/>
              </a:ext>
            </a:extLst>
          </p:cNvPr>
          <p:cNvSpPr txBox="1">
            <a:spLocks/>
          </p:cNvSpPr>
          <p:nvPr/>
        </p:nvSpPr>
        <p:spPr>
          <a:xfrm>
            <a:off x="841198" y="1464591"/>
            <a:ext cx="7729365" cy="295103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92E838-088E-48F9-B87B-B24E21FDB97A}"/>
              </a:ext>
            </a:extLst>
          </p:cNvPr>
          <p:cNvSpPr txBox="1"/>
          <p:nvPr/>
        </p:nvSpPr>
        <p:spPr>
          <a:xfrm>
            <a:off x="573437" y="1464591"/>
            <a:ext cx="3591733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sr-Latn-ME" sz="1100" dirty="0"/>
              <a:t>Korišćenje zaštićenih područja (Član 39)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sr-Latn-ME" sz="1100" dirty="0"/>
              <a:t>Radnje, aktivnosti i djelatnosti u zaštićenim područjima (Član 40)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Naknada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za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korišćenje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zaštićenog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područja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područja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ekološke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mreže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60)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Ekosistemske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usluge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61)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Pravo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preče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kupovine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62)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Sprječavanje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nastanka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štete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64)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Pravo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naknadu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štete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65)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Naknada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za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zabrane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ograničenja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66</a:t>
            </a:r>
            <a:r>
              <a:rPr lang="sr-Latn-ME" sz="1100" dirty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Obaveze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vlasnika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nepokretnosti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naknada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štete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67)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Zaštita i korišćenje speleoloških objekata (Član 69)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Zaštita divljih vrsta biljaka, životinja i gljiva (Član 73)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463860-0370-4589-856E-68ADB7D0998D}"/>
              </a:ext>
            </a:extLst>
          </p:cNvPr>
          <p:cNvSpPr txBox="1"/>
          <p:nvPr/>
        </p:nvSpPr>
        <p:spPr>
          <a:xfrm>
            <a:off x="4705880" y="1464591"/>
            <a:ext cx="425774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Dozvole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za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naučna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obrazovna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istraživanja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74)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Zabranjena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sredstva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za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hvatanje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ubijanje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divljih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životinja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75)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Ponovno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unošenje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nestalih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divljih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vrsta</a:t>
            </a:r>
            <a:r>
              <a:rPr lang="sr-Latn-ME" sz="1100" dirty="0"/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79</a:t>
            </a:r>
            <a:r>
              <a:rPr lang="sr-Latn-ME" sz="1100" dirty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divljih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vrsta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ptica</a:t>
            </a:r>
            <a:r>
              <a:rPr lang="sr-Latn-ME" sz="1100" dirty="0"/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87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očuvanje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zaštićenih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divljih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vrsta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biljaka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životinja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gljiva</a:t>
            </a:r>
            <a:r>
              <a:rPr lang="sr-Latn-ME" sz="1100" dirty="0"/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91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Dostavljanje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podataka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stanju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prirode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102)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Služba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zaštite</a:t>
            </a:r>
            <a:r>
              <a:rPr lang="en-GB" sz="1100" dirty="0"/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105)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Prava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dužnosti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zaštitara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106)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Upravni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nadzor</a:t>
            </a:r>
            <a:r>
              <a:rPr lang="en-GB" sz="1100" dirty="0"/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107)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Prava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dužnosti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ekološkog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inspektora</a:t>
            </a:r>
            <a:r>
              <a:rPr lang="en-GB" sz="1100" dirty="0"/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108)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Prekršajne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odredbe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Član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111)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1772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C406B-0856-409F-9760-4078A6FAAB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 err="1"/>
              <a:t>Pravilnik</a:t>
            </a:r>
            <a:r>
              <a:rPr lang="en-GB" sz="1600" dirty="0"/>
              <a:t> o </a:t>
            </a:r>
            <a:r>
              <a:rPr lang="en-GB" sz="1600" dirty="0" err="1"/>
              <a:t>bližim</a:t>
            </a:r>
            <a:r>
              <a:rPr lang="en-GB" sz="1600" dirty="0"/>
              <a:t> </a:t>
            </a:r>
            <a:r>
              <a:rPr lang="en-GB" sz="1600" dirty="0" err="1"/>
              <a:t>uslovima</a:t>
            </a:r>
            <a:r>
              <a:rPr lang="en-GB" sz="1600" dirty="0"/>
              <a:t> </a:t>
            </a:r>
            <a:r>
              <a:rPr lang="en-GB" sz="1600" dirty="0" err="1"/>
              <a:t>koje</a:t>
            </a:r>
            <a:r>
              <a:rPr lang="en-GB" sz="1600" dirty="0"/>
              <a:t> mora da </a:t>
            </a:r>
            <a:r>
              <a:rPr lang="en-GB" sz="1600" dirty="0" err="1"/>
              <a:t>ispunjava</a:t>
            </a:r>
            <a:r>
              <a:rPr lang="en-GB" sz="1600" dirty="0"/>
              <a:t> </a:t>
            </a:r>
            <a:r>
              <a:rPr lang="en-GB" sz="1600" dirty="0" err="1"/>
              <a:t>upravljač</a:t>
            </a:r>
            <a:r>
              <a:rPr lang="en-GB" sz="1600" dirty="0"/>
              <a:t> </a:t>
            </a:r>
            <a:r>
              <a:rPr lang="en-GB" sz="1600" dirty="0" err="1"/>
              <a:t>zaštićenog</a:t>
            </a:r>
            <a:r>
              <a:rPr lang="en-GB" sz="1600" dirty="0"/>
              <a:t> </a:t>
            </a:r>
            <a:r>
              <a:rPr lang="en-GB" sz="1600" dirty="0" err="1"/>
              <a:t>prirodnog</a:t>
            </a:r>
            <a:r>
              <a:rPr lang="en-GB" sz="1600" dirty="0"/>
              <a:t> dobra ("</a:t>
            </a:r>
            <a:r>
              <a:rPr lang="en-GB" sz="1600" dirty="0" err="1"/>
              <a:t>Službeni</a:t>
            </a:r>
            <a:r>
              <a:rPr lang="en-GB" sz="1600" dirty="0"/>
              <a:t> list </a:t>
            </a:r>
            <a:r>
              <a:rPr lang="en-GB" sz="1600" dirty="0" err="1"/>
              <a:t>Crne</a:t>
            </a:r>
            <a:r>
              <a:rPr lang="en-GB" sz="1600" dirty="0"/>
              <a:t> Gore", br. 35/10)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D7A3D-7A79-43B9-961B-C58C2472456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sz="1600" dirty="0" err="1"/>
              <a:t>Pravilnik</a:t>
            </a:r>
            <a:r>
              <a:rPr lang="en-GB" sz="1600" dirty="0"/>
              <a:t> o </a:t>
            </a:r>
            <a:r>
              <a:rPr lang="sr-Latn-ME" sz="1600" dirty="0"/>
              <a:t>načinu </a:t>
            </a:r>
            <a:r>
              <a:rPr lang="en-GB" sz="1600" dirty="0" err="1"/>
              <a:t>obilježavanj</a:t>
            </a:r>
            <a:r>
              <a:rPr lang="sr-Latn-ME" sz="1600" dirty="0"/>
              <a:t>a granica</a:t>
            </a:r>
            <a:r>
              <a:rPr lang="en-GB" sz="1600" dirty="0"/>
              <a:t> </a:t>
            </a:r>
            <a:r>
              <a:rPr lang="en-GB" sz="1600" dirty="0" err="1"/>
              <a:t>nacionalnih</a:t>
            </a:r>
            <a:r>
              <a:rPr lang="en-GB" sz="1600" dirty="0"/>
              <a:t> parkova ("</a:t>
            </a:r>
            <a:r>
              <a:rPr lang="en-GB" sz="1600" dirty="0" err="1"/>
              <a:t>Službeni</a:t>
            </a:r>
            <a:r>
              <a:rPr lang="en-GB" sz="1600" dirty="0"/>
              <a:t> list </a:t>
            </a:r>
            <a:r>
              <a:rPr lang="en-GB" sz="1600" dirty="0" err="1"/>
              <a:t>Crne</a:t>
            </a:r>
            <a:r>
              <a:rPr lang="en-GB" sz="1600" dirty="0"/>
              <a:t> Gore", br. </a:t>
            </a:r>
            <a:r>
              <a:rPr lang="sr-Latn-ME" sz="1600"/>
              <a:t>70</a:t>
            </a:r>
            <a:r>
              <a:rPr lang="en-GB" sz="1600"/>
              <a:t>/1</a:t>
            </a:r>
            <a:r>
              <a:rPr lang="sr-Latn-ME" sz="1600" dirty="0"/>
              <a:t>8</a:t>
            </a:r>
            <a:r>
              <a:rPr lang="en-GB" sz="1600" dirty="0"/>
              <a:t>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6662487-CFEB-40FC-92E9-6782AB92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Podzakonski akti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922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ctrTitle" idx="4294967295"/>
          </p:nvPr>
        </p:nvSpPr>
        <p:spPr>
          <a:xfrm>
            <a:off x="-1047559" y="494311"/>
            <a:ext cx="6593700" cy="38025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000" dirty="0"/>
              <a:t>Ostala pravna regulativa</a:t>
            </a:r>
            <a:endParaRPr sz="2000" dirty="0"/>
          </a:p>
        </p:txBody>
      </p:sp>
      <p:sp>
        <p:nvSpPr>
          <p:cNvPr id="5" name="Google Shape;192;p21">
            <a:extLst>
              <a:ext uri="{FF2B5EF4-FFF2-40B4-BE49-F238E27FC236}">
                <a16:creationId xmlns:a16="http://schemas.microsoft.com/office/drawing/2014/main" id="{75ABFB6F-275A-462F-9EE4-A3EC331FAB4B}"/>
              </a:ext>
            </a:extLst>
          </p:cNvPr>
          <p:cNvSpPr txBox="1">
            <a:spLocks/>
          </p:cNvSpPr>
          <p:nvPr/>
        </p:nvSpPr>
        <p:spPr>
          <a:xfrm>
            <a:off x="841198" y="1464591"/>
            <a:ext cx="7729365" cy="295103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92E838-088E-48F9-B87B-B24E21FDB97A}"/>
              </a:ext>
            </a:extLst>
          </p:cNvPr>
          <p:cNvSpPr txBox="1"/>
          <p:nvPr/>
        </p:nvSpPr>
        <p:spPr>
          <a:xfrm>
            <a:off x="422328" y="1031893"/>
            <a:ext cx="829934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nacionalnim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parkovima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("Sl. list CG", br. 28/14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39/16)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šumama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47/15);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divljači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lovstvu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52/08, 40/11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48/15);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životnoj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sredini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52/16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3/19);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strateškoj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procjeni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uticaja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životnu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sredinu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80/05, 59/11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52/16);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procjeni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uticaja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životnu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sredinu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br.75/18);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kulturnih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dobara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br.49/10, 40/11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44/17);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poljoprivrednom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zemljištu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15/92, 59/92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32/11);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putevima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42/04, 54/09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36/11, 40/11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92/17);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turizmu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ugostiteljstvu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br.2/18,br.4/18.,13/18,25/19,67/19);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energetici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br.5/16, 51/17);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slatkovodnom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ribarstvu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br.17/18)</a:t>
            </a:r>
            <a:r>
              <a:rPr lang="sr-Latn-ME" sz="1100" dirty="0"/>
              <a:t>;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lokalnoj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samoupravi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("Sl. list CG", br. 02/18, 34/19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38/20)</a:t>
            </a:r>
            <a:r>
              <a:rPr lang="sr-Latn-ME" sz="1100" dirty="0"/>
              <a:t>;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stranim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invazivnim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stranim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vrstama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("Sl. list CG", br. 18/19)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morske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sredine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("Sl. list CG", br. 73/19)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morskom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dobru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("Sl. list CG", br. 51/08, 21/09, 73/10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40/11)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lica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imovine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("Sl. list CG", br. 43/2018)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upravljanju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otpadom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64/11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39/16);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vodama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(„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Sl.list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CG“, br. 27/07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32/11, 48/15,52/16,2/17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84/18)</a:t>
            </a:r>
            <a:endParaRPr kumimoji="0" lang="sr-Latn-ME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lang="sr-Latn-ME" sz="1100" dirty="0"/>
              <a:t>o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lang="sr-Latn-ME" sz="1100" dirty="0"/>
              <a:t>p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rivrednim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lang="sr-Latn-ME" sz="1100" dirty="0"/>
              <a:t>d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ruštvima</a:t>
            </a:r>
            <a:r>
              <a:rPr kumimoji="0" lang="sr-Latn-ME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("Sl. list RCG", br. 65/2020)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Zakon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finansiranju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lokalne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samouprave</a:t>
            </a:r>
            <a:r>
              <a:rPr lang="en-GB" sz="1100" dirty="0"/>
              <a:t>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("Sl. list CG", br. 3/2019)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465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6"/>
          <p:cNvSpPr txBox="1">
            <a:spLocks noGrp="1"/>
          </p:cNvSpPr>
          <p:nvPr>
            <p:ph type="ctrTitle" idx="4294967295"/>
          </p:nvPr>
        </p:nvSpPr>
        <p:spPr>
          <a:xfrm>
            <a:off x="1275150" y="1625296"/>
            <a:ext cx="6593700" cy="8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6000" dirty="0"/>
              <a:t>Hvala na pažnji!</a:t>
            </a:r>
            <a:endParaRPr sz="6000" dirty="0"/>
          </a:p>
        </p:txBody>
      </p:sp>
      <p:sp>
        <p:nvSpPr>
          <p:cNvPr id="387" name="Google Shape;387;p36"/>
          <p:cNvSpPr txBox="1">
            <a:spLocks noGrp="1"/>
          </p:cNvSpPr>
          <p:nvPr>
            <p:ph type="subTitle" idx="4294967295"/>
          </p:nvPr>
        </p:nvSpPr>
        <p:spPr>
          <a:xfrm>
            <a:off x="1275150" y="2460653"/>
            <a:ext cx="6593700" cy="157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-Latn-ME" sz="1600" dirty="0"/>
              <a:t>E-mail: </a:t>
            </a:r>
            <a:r>
              <a:rPr lang="sr-Latn-ME" sz="1600" dirty="0">
                <a:hlinkClick r:id="rId3"/>
              </a:rPr>
              <a:t>milos.sekulovic</a:t>
            </a:r>
            <a:r>
              <a:rPr lang="en-GB" sz="1600" dirty="0">
                <a:hlinkClick r:id="rId3"/>
              </a:rPr>
              <a:t>@mepg.gov.me</a:t>
            </a:r>
            <a:r>
              <a:rPr lang="en-GB" sz="1600" dirty="0"/>
              <a:t>  </a:t>
            </a:r>
            <a:endParaRPr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Sadržaj</a:t>
            </a:r>
            <a:endParaRPr dirty="0"/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2096700" y="1173950"/>
            <a:ext cx="6687600" cy="324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◈"/>
            </a:pPr>
            <a:endParaRPr lang="sr-Latn-ME" dirty="0"/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◈"/>
            </a:pPr>
            <a:r>
              <a:rPr lang="en-GB" dirty="0"/>
              <a:t>Zakon o </a:t>
            </a:r>
            <a:r>
              <a:rPr lang="en-GB" dirty="0" err="1"/>
              <a:t>zaštiti</a:t>
            </a:r>
            <a:r>
              <a:rPr lang="en-GB" dirty="0"/>
              <a:t> </a:t>
            </a:r>
            <a:r>
              <a:rPr lang="en-GB" dirty="0" err="1"/>
              <a:t>prirode</a:t>
            </a:r>
            <a:r>
              <a:rPr lang="en-GB" dirty="0"/>
              <a:t> </a:t>
            </a:r>
            <a:r>
              <a:rPr lang="en-GB" sz="1800" dirty="0"/>
              <a:t>("Sl. list CG", br. 54/16 </a:t>
            </a:r>
            <a:r>
              <a:rPr lang="en-GB" sz="1800" dirty="0" err="1"/>
              <a:t>i</a:t>
            </a:r>
            <a:r>
              <a:rPr lang="en-GB" sz="1800" dirty="0"/>
              <a:t> 18/19)</a:t>
            </a:r>
            <a:r>
              <a:rPr lang="sr-Latn-ME" sz="1800" dirty="0"/>
              <a:t> </a:t>
            </a:r>
            <a:endParaRPr lang="en-GB" sz="1800" dirty="0"/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◈"/>
            </a:pPr>
            <a:r>
              <a:rPr lang="en-GB" dirty="0"/>
              <a:t>Podzakonski </a:t>
            </a:r>
            <a:r>
              <a:rPr lang="en-GB" dirty="0" err="1"/>
              <a:t>akti</a:t>
            </a:r>
            <a:endParaRPr lang="en-GB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◈"/>
            </a:pPr>
            <a:r>
              <a:rPr lang="en-GB" dirty="0"/>
              <a:t>Ostala </a:t>
            </a:r>
            <a:r>
              <a:rPr lang="en-GB" dirty="0" err="1"/>
              <a:t>pravna</a:t>
            </a:r>
            <a:r>
              <a:rPr lang="en-GB" dirty="0"/>
              <a:t> </a:t>
            </a:r>
            <a:r>
              <a:rPr lang="en-GB" dirty="0" err="1"/>
              <a:t>regulativa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ctrTitle" idx="4294967295"/>
          </p:nvPr>
        </p:nvSpPr>
        <p:spPr>
          <a:xfrm>
            <a:off x="1275150" y="906106"/>
            <a:ext cx="6593700" cy="8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000" dirty="0"/>
              <a:t>Vrste dokumenata zaštite prirode</a:t>
            </a:r>
            <a:br>
              <a:rPr lang="sr-Latn-ME" sz="2000" dirty="0"/>
            </a:br>
            <a:r>
              <a:rPr lang="sr-Latn-ME" sz="2000" dirty="0"/>
              <a:t>(Član 10)</a:t>
            </a:r>
            <a:endParaRPr sz="2000" dirty="0"/>
          </a:p>
        </p:txBody>
      </p:sp>
      <p:sp>
        <p:nvSpPr>
          <p:cNvPr id="5" name="Google Shape;192;p21">
            <a:extLst>
              <a:ext uri="{FF2B5EF4-FFF2-40B4-BE49-F238E27FC236}">
                <a16:creationId xmlns:a16="http://schemas.microsoft.com/office/drawing/2014/main" id="{75ABFB6F-275A-462F-9EE4-A3EC331FAB4B}"/>
              </a:ext>
            </a:extLst>
          </p:cNvPr>
          <p:cNvSpPr txBox="1">
            <a:spLocks/>
          </p:cNvSpPr>
          <p:nvPr/>
        </p:nvSpPr>
        <p:spPr>
          <a:xfrm>
            <a:off x="833448" y="1681519"/>
            <a:ext cx="8109074" cy="25558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80201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802017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okumenti zaštite prirode su: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  - strategija biodiverziteta;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  - </a:t>
            </a: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planovi upravljanja </a:t>
            </a: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zaštićenim prirodnim dobrima i </a:t>
            </a: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godišnji programi </a:t>
            </a: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upravljanja zaštićenim prirodnim dobrima 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  - lokalni akcioni planovi za biodiverzitet.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600" b="0" i="0" u="none" strike="noStrike" kern="0" cap="none" spc="0" normalizeH="0" baseline="0" noProof="0" dirty="0">
              <a:ln>
                <a:noFill/>
              </a:ln>
              <a:solidFill>
                <a:srgbClr val="272A35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Planovi i programi iz stava 1 al. 2 i 3 ovog člana </a:t>
            </a: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moraju biti usklađeni sa strategijom</a:t>
            </a:r>
            <a:r>
              <a:rPr kumimoji="0" lang="sr-Latn-ME" sz="1600" b="0" i="0" u="none" strike="noStrike" kern="0" cap="none" spc="0" normalizeH="0" baseline="0" noProof="0" dirty="0">
                <a:ln>
                  <a:noFill/>
                </a:ln>
                <a:solidFill>
                  <a:srgbClr val="272A35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0" i="0" u="none" strike="noStrike" kern="0" cap="none" spc="0" normalizeH="0" baseline="0" noProof="0" dirty="0">
              <a:ln>
                <a:noFill/>
              </a:ln>
              <a:solidFill>
                <a:srgbClr val="272A35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ctrTitle" idx="4294967295"/>
          </p:nvPr>
        </p:nvSpPr>
        <p:spPr>
          <a:xfrm>
            <a:off x="1275150" y="906106"/>
            <a:ext cx="6593700" cy="8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000" dirty="0">
                <a:solidFill>
                  <a:srgbClr val="C00000"/>
                </a:solidFill>
              </a:rPr>
              <a:t>Vrste zaštićenih prirodnih dobara </a:t>
            </a:r>
            <a:br>
              <a:rPr lang="sr-Latn-ME" sz="2000" dirty="0">
                <a:solidFill>
                  <a:srgbClr val="C00000"/>
                </a:solidFill>
              </a:rPr>
            </a:br>
            <a:r>
              <a:rPr lang="sr-Latn-ME" sz="2000" dirty="0">
                <a:solidFill>
                  <a:srgbClr val="C00000"/>
                </a:solidFill>
              </a:rPr>
              <a:t>(Član 20)</a:t>
            </a:r>
            <a:endParaRPr sz="2000" dirty="0">
              <a:solidFill>
                <a:srgbClr val="C00000"/>
              </a:solidFill>
            </a:endParaRPr>
          </a:p>
        </p:txBody>
      </p:sp>
      <p:sp>
        <p:nvSpPr>
          <p:cNvPr id="5" name="Google Shape;192;p21">
            <a:extLst>
              <a:ext uri="{FF2B5EF4-FFF2-40B4-BE49-F238E27FC236}">
                <a16:creationId xmlns:a16="http://schemas.microsoft.com/office/drawing/2014/main" id="{75ABFB6F-275A-462F-9EE4-A3EC331FAB4B}"/>
              </a:ext>
            </a:extLst>
          </p:cNvPr>
          <p:cNvSpPr txBox="1">
            <a:spLocks/>
          </p:cNvSpPr>
          <p:nvPr/>
        </p:nvSpPr>
        <p:spPr>
          <a:xfrm>
            <a:off x="833448" y="1681519"/>
            <a:ext cx="3095183" cy="25558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sr-Latn-ME" sz="1600" b="1" dirty="0">
                <a:solidFill>
                  <a:schemeClr val="accent2"/>
                </a:solidFill>
              </a:rPr>
              <a:t>Zaštićena područja</a:t>
            </a:r>
            <a:endParaRPr lang="sr-Latn-ME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Strogi rezervat prirode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Nacionalni park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Posebni rezervat prirode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Park prirode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Spomenik prirode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Predio izuzetnih odlika</a:t>
            </a:r>
          </a:p>
          <a:p>
            <a:pPr>
              <a:spcBef>
                <a:spcPts val="600"/>
              </a:spcBef>
            </a:pPr>
            <a:endParaRPr lang="sr-Latn-ME" dirty="0"/>
          </a:p>
          <a:p>
            <a:pPr>
              <a:spcBef>
                <a:spcPts val="600"/>
              </a:spcBef>
            </a:pPr>
            <a:endParaRPr lang="sr-Latn-ME" dirty="0"/>
          </a:p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6" name="Google Shape;192;p21">
            <a:extLst>
              <a:ext uri="{FF2B5EF4-FFF2-40B4-BE49-F238E27FC236}">
                <a16:creationId xmlns:a16="http://schemas.microsoft.com/office/drawing/2014/main" id="{9A99E722-5415-4206-8C83-24B702E84B15}"/>
              </a:ext>
            </a:extLst>
          </p:cNvPr>
          <p:cNvSpPr txBox="1">
            <a:spLocks/>
          </p:cNvSpPr>
          <p:nvPr/>
        </p:nvSpPr>
        <p:spPr>
          <a:xfrm>
            <a:off x="5300420" y="1628418"/>
            <a:ext cx="3312349" cy="25558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sr-Latn-ME" sz="1600" b="1" dirty="0">
                <a:solidFill>
                  <a:schemeClr val="accent2"/>
                </a:solidFill>
              </a:rPr>
              <a:t>Područja ekološke mreže (Član 41)</a:t>
            </a:r>
            <a:endParaRPr lang="sr-Latn-ME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Područja važna za očuvanje </a:t>
            </a:r>
            <a:r>
              <a:rPr lang="sr-Latn-ME" b="1" dirty="0"/>
              <a:t>ptičijih</a:t>
            </a:r>
            <a:r>
              <a:rPr lang="sr-Latn-ME" dirty="0"/>
              <a:t> staništa i </a:t>
            </a:r>
            <a:r>
              <a:rPr lang="sr-Latn-ME" b="1" dirty="0"/>
              <a:t>ptičijih</a:t>
            </a:r>
            <a:r>
              <a:rPr lang="sr-Latn-ME" dirty="0"/>
              <a:t> vrsta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r-Latn-ME" dirty="0"/>
              <a:t>Područja važna za očuvanje </a:t>
            </a:r>
            <a:r>
              <a:rPr lang="sr-Latn-ME" b="1" dirty="0"/>
              <a:t>staništa</a:t>
            </a:r>
            <a:r>
              <a:rPr lang="sr-Latn-ME" dirty="0"/>
              <a:t> i </a:t>
            </a:r>
            <a:r>
              <a:rPr lang="sr-Latn-ME" b="1" dirty="0"/>
              <a:t>divljih vrsta biljaka </a:t>
            </a:r>
            <a:r>
              <a:rPr lang="sr-Latn-ME" dirty="0"/>
              <a:t>i </a:t>
            </a:r>
            <a:r>
              <a:rPr lang="sr-Latn-ME" b="1" dirty="0"/>
              <a:t>životinja</a:t>
            </a:r>
          </a:p>
          <a:p>
            <a:pPr>
              <a:spcBef>
                <a:spcPts val="600"/>
              </a:spcBef>
            </a:pPr>
            <a:endParaRPr lang="sr-Latn-ME" sz="1050" dirty="0"/>
          </a:p>
          <a:p>
            <a:pPr>
              <a:spcBef>
                <a:spcPts val="600"/>
              </a:spcBef>
            </a:pPr>
            <a:r>
              <a:rPr lang="sr-Latn-ME" sz="1050" dirty="0"/>
              <a:t>Područja ekološke mreže obuhvataju i </a:t>
            </a:r>
            <a:r>
              <a:rPr lang="sr-Latn-ME" sz="1050" b="1" dirty="0"/>
              <a:t>prirodne koridore</a:t>
            </a:r>
            <a:r>
              <a:rPr lang="sr-Latn-ME" sz="1050" dirty="0"/>
              <a:t> za prolaz odredjenih divljih vrsta životinja.</a:t>
            </a:r>
          </a:p>
          <a:p>
            <a:pPr>
              <a:spcBef>
                <a:spcPts val="600"/>
              </a:spcBef>
            </a:pPr>
            <a:endParaRPr lang="sr-Latn-ME" dirty="0"/>
          </a:p>
          <a:p>
            <a:pPr>
              <a:spcBef>
                <a:spcPts val="600"/>
              </a:spcBef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07F927-A2AA-422D-A165-3BE968FE21DC}"/>
              </a:ext>
            </a:extLst>
          </p:cNvPr>
          <p:cNvSpPr txBox="1"/>
          <p:nvPr/>
        </p:nvSpPr>
        <p:spPr>
          <a:xfrm>
            <a:off x="674175" y="4075805"/>
            <a:ext cx="8128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chemeClr val="accent2"/>
                </a:solidFill>
              </a:rPr>
              <a:t>Prekogranična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r>
              <a:rPr lang="en-GB" b="1" dirty="0" err="1">
                <a:solidFill>
                  <a:schemeClr val="accent2"/>
                </a:solidFill>
              </a:rPr>
              <a:t>zaštićena</a:t>
            </a:r>
            <a:r>
              <a:rPr lang="en-GB" b="1" dirty="0">
                <a:solidFill>
                  <a:schemeClr val="accent2"/>
                </a:solidFill>
              </a:rPr>
              <a:t> područja </a:t>
            </a:r>
            <a:r>
              <a:rPr lang="en-GB" dirty="0"/>
              <a:t>(</a:t>
            </a:r>
            <a:r>
              <a:rPr lang="en-GB" dirty="0" err="1"/>
              <a:t>Član</a:t>
            </a:r>
            <a:r>
              <a:rPr lang="en-GB" dirty="0"/>
              <a:t> 27) </a:t>
            </a:r>
            <a:r>
              <a:rPr lang="en-GB" dirty="0" err="1"/>
              <a:t>povez</a:t>
            </a:r>
            <a:r>
              <a:rPr lang="sr-Latn-ME" dirty="0"/>
              <a:t>ana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zaštićenim</a:t>
            </a:r>
            <a:r>
              <a:rPr lang="en-GB" dirty="0"/>
              <a:t> </a:t>
            </a:r>
            <a:r>
              <a:rPr lang="en-GB" dirty="0" err="1"/>
              <a:t>područjima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države</a:t>
            </a:r>
            <a:r>
              <a:rPr lang="en-GB" dirty="0"/>
              <a:t> u </a:t>
            </a:r>
            <a:r>
              <a:rPr lang="en-GB" dirty="0" err="1"/>
              <a:t>skladu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međunarodnim</a:t>
            </a:r>
            <a:r>
              <a:rPr lang="en-GB" dirty="0"/>
              <a:t> </a:t>
            </a:r>
            <a:r>
              <a:rPr lang="en-GB" dirty="0" err="1"/>
              <a:t>sporazumom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B59B73-164E-4D4C-BD7D-C0E50C7F7F8C}"/>
              </a:ext>
            </a:extLst>
          </p:cNvPr>
          <p:cNvSpPr txBox="1"/>
          <p:nvPr/>
        </p:nvSpPr>
        <p:spPr>
          <a:xfrm>
            <a:off x="435110" y="1722598"/>
            <a:ext cx="2010816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Skupština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(Zakonom)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Nacionalni parkovi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</p:txBody>
      </p:sp>
      <p:sp>
        <p:nvSpPr>
          <p:cNvPr id="4" name="Google Shape;145;p16">
            <a:extLst>
              <a:ext uri="{FF2B5EF4-FFF2-40B4-BE49-F238E27FC236}">
                <a16:creationId xmlns:a16="http://schemas.microsoft.com/office/drawing/2014/main" id="{D490C2DE-AC08-4A4C-8AE2-EA9F5C8BCAEC}"/>
              </a:ext>
            </a:extLst>
          </p:cNvPr>
          <p:cNvSpPr txBox="1">
            <a:spLocks/>
          </p:cNvSpPr>
          <p:nvPr/>
        </p:nvSpPr>
        <p:spPr>
          <a:xfrm>
            <a:off x="1275150" y="844113"/>
            <a:ext cx="6593700" cy="8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nos"/>
              <a:buNone/>
              <a:defRPr sz="2400" b="1" i="0" u="none" strike="noStrike" cap="none">
                <a:solidFill>
                  <a:schemeClr val="accent1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D0B2D"/>
              </a:buClr>
              <a:buSzPts val="2400"/>
              <a:buFont typeface="Tinos"/>
              <a:buNone/>
              <a:tabLst/>
              <a:defRPr/>
            </a:pPr>
            <a:r>
              <a:rPr kumimoji="0" lang="sr-Latn-ME" sz="18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/>
                <a:ea typeface="Tinos"/>
                <a:cs typeface="Tinos"/>
                <a:sym typeface="Tinos"/>
              </a:rPr>
              <a:t>Proglašavanje zaštićenih područja</a:t>
            </a:r>
            <a:br>
              <a:rPr kumimoji="0" lang="sr-Latn-ME" sz="18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/>
                <a:ea typeface="Tinos"/>
                <a:cs typeface="Tinos"/>
                <a:sym typeface="Tinos"/>
              </a:rPr>
            </a:br>
            <a:r>
              <a:rPr kumimoji="0" lang="sr-Latn-ME" sz="18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/>
                <a:ea typeface="Tinos"/>
                <a:cs typeface="Tinos"/>
                <a:sym typeface="Tinos"/>
              </a:rPr>
              <a:t>(Član 34)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4DED9-B3F8-4CC8-82F3-E1CECADB9F15}"/>
              </a:ext>
            </a:extLst>
          </p:cNvPr>
          <p:cNvSpPr txBox="1"/>
          <p:nvPr/>
        </p:nvSpPr>
        <p:spPr>
          <a:xfrm>
            <a:off x="3113757" y="1713706"/>
            <a:ext cx="2916485" cy="3111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Vlada</a:t>
            </a:r>
            <a:endParaRPr kumimoji="0" lang="sr-Latn-ME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Strogi i posebni rezervati prirode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Park prirode, spomenik prirode i predio izuzetnih odlika 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koji se nalaze na području </a:t>
            </a:r>
            <a:r>
              <a:rPr kumimoji="0" lang="sr-Latn-ME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više 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jedinica lokalne samouprave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M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od MEPPU, MPŠV i MKM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Morska zaštićena 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(sem NP)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22A63-768E-4885-B53A-F0CC3F6C160B}"/>
              </a:ext>
            </a:extLst>
          </p:cNvPr>
          <p:cNvSpPr txBox="1"/>
          <p:nvPr/>
        </p:nvSpPr>
        <p:spPr>
          <a:xfrm>
            <a:off x="6455045" y="1713706"/>
            <a:ext cx="2309248" cy="297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rgbClr val="AD0B2D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Skupština jedinice lokalne samouprave</a:t>
            </a:r>
            <a:endParaRPr kumimoji="0" lang="sr-Latn-ME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nos" panose="020B0604020202020204" charset="0"/>
              <a:ea typeface="Tinos" panose="020B0604020202020204" charset="0"/>
              <a:cs typeface="Tinos" panose="020B060402020202020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Park prirode, spomenik prirode i predio izuzetnih odlika 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koji se nalaze na području </a:t>
            </a:r>
            <a:r>
              <a:rPr kumimoji="0" lang="sr-Latn-ME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jedne 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jedinice lokalne samouprave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S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od MEPPU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3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M</a:t>
            </a: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nos" panose="020B0604020202020204" charset="0"/>
                <a:ea typeface="Tinos" panose="020B0604020202020204" charset="0"/>
                <a:cs typeface="Tinos" panose="020B0604020202020204" charset="0"/>
                <a:sym typeface="Arial"/>
              </a:rPr>
              <a:t> od MPŠV i MKM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30673-D0C3-4BA9-98B3-29698A2CE245}"/>
              </a:ext>
            </a:extLst>
          </p:cNvPr>
          <p:cNvSpPr txBox="1"/>
          <p:nvPr/>
        </p:nvSpPr>
        <p:spPr>
          <a:xfrm>
            <a:off x="503695" y="4824814"/>
            <a:ext cx="3448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 – saglasnost, M - mišljenje</a:t>
            </a:r>
          </a:p>
        </p:txBody>
      </p:sp>
    </p:spTree>
    <p:extLst>
      <p:ext uri="{BB962C8B-B14F-4D97-AF65-F5344CB8AC3E}">
        <p14:creationId xmlns:p14="http://schemas.microsoft.com/office/powerpoint/2010/main" val="83631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372D-167B-46BE-B7CE-5B4CAB89E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Postupak proglašavanja zaštićenih područja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53BFC-ECEB-43B0-8669-FE4D37969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endParaRPr lang="sr-Latn-ME" sz="1200" dirty="0"/>
          </a:p>
          <a:p>
            <a:pPr marL="63500" indent="0">
              <a:buNone/>
            </a:pPr>
            <a:r>
              <a:rPr lang="en-US" sz="1200" dirty="0" err="1"/>
              <a:t>Postupak</a:t>
            </a:r>
            <a:r>
              <a:rPr lang="en-US" sz="1200" dirty="0"/>
              <a:t> </a:t>
            </a:r>
            <a:r>
              <a:rPr lang="en-US" sz="1200" dirty="0" err="1"/>
              <a:t>proglašavanja</a:t>
            </a:r>
            <a:r>
              <a:rPr lang="en-US" sz="1200" dirty="0"/>
              <a:t> </a:t>
            </a:r>
            <a:r>
              <a:rPr lang="en-US" sz="1200" dirty="0" err="1"/>
              <a:t>zaštićenih</a:t>
            </a:r>
            <a:r>
              <a:rPr lang="en-US" sz="1200" dirty="0"/>
              <a:t> </a:t>
            </a:r>
            <a:r>
              <a:rPr lang="en-US" sz="1200" dirty="0" err="1"/>
              <a:t>područja</a:t>
            </a:r>
            <a:r>
              <a:rPr lang="en-US" sz="1200" dirty="0"/>
              <a:t> </a:t>
            </a:r>
            <a:r>
              <a:rPr lang="en-US" sz="1200" b="1" dirty="0" err="1"/>
              <a:t>pokreće</a:t>
            </a:r>
            <a:r>
              <a:rPr lang="en-US" sz="1200" b="1" dirty="0"/>
              <a:t> se </a:t>
            </a:r>
            <a:r>
              <a:rPr lang="en-US" sz="1200" b="1" dirty="0" err="1"/>
              <a:t>zahtjevom</a:t>
            </a:r>
            <a:r>
              <a:rPr lang="en-US" sz="1200" b="1" dirty="0"/>
              <a:t> </a:t>
            </a:r>
            <a:r>
              <a:rPr lang="en-US" sz="1200" dirty="0"/>
              <a:t>za </a:t>
            </a:r>
            <a:r>
              <a:rPr lang="en-US" sz="1200" dirty="0" err="1"/>
              <a:t>izradu</a:t>
            </a:r>
            <a:r>
              <a:rPr lang="en-US" sz="1200" dirty="0"/>
              <a:t> </a:t>
            </a:r>
            <a:r>
              <a:rPr lang="en-US" sz="1200" dirty="0" err="1"/>
              <a:t>stručne</a:t>
            </a:r>
            <a:r>
              <a:rPr lang="en-US" sz="1200" dirty="0"/>
              <a:t> </a:t>
            </a:r>
            <a:r>
              <a:rPr lang="en-US" sz="1200" dirty="0" err="1"/>
              <a:t>studije</a:t>
            </a:r>
            <a:r>
              <a:rPr lang="en-US" sz="1200" dirty="0"/>
              <a:t> (u </a:t>
            </a:r>
            <a:r>
              <a:rPr lang="en-US" sz="1200" dirty="0" err="1"/>
              <a:t>daljem</a:t>
            </a:r>
            <a:r>
              <a:rPr lang="en-US" sz="1200" dirty="0"/>
              <a:t> </a:t>
            </a:r>
            <a:r>
              <a:rPr lang="en-US" sz="1200" dirty="0" err="1"/>
              <a:t>tekstu</a:t>
            </a:r>
            <a:r>
              <a:rPr lang="en-US" sz="1200" dirty="0"/>
              <a:t>: </a:t>
            </a:r>
            <a:r>
              <a:rPr lang="en-US" sz="1200" b="1" dirty="0" err="1"/>
              <a:t>studije</a:t>
            </a:r>
            <a:r>
              <a:rPr lang="en-US" sz="1200" b="1" dirty="0"/>
              <a:t> </a:t>
            </a:r>
            <a:r>
              <a:rPr lang="en-US" sz="1200" b="1" dirty="0" err="1"/>
              <a:t>zaštite</a:t>
            </a:r>
            <a:r>
              <a:rPr lang="en-US" sz="1200" dirty="0"/>
              <a:t>).</a:t>
            </a:r>
          </a:p>
          <a:p>
            <a:pPr marL="63500" indent="0">
              <a:buNone/>
            </a:pPr>
            <a:r>
              <a:rPr lang="en-US" sz="1200" dirty="0" err="1"/>
              <a:t>Zahtjev</a:t>
            </a:r>
            <a:r>
              <a:rPr lang="en-US" sz="1200" dirty="0"/>
              <a:t> </a:t>
            </a:r>
            <a:r>
              <a:rPr lang="en-US" sz="1200" dirty="0" err="1"/>
              <a:t>iz</a:t>
            </a:r>
            <a:r>
              <a:rPr lang="en-US" sz="1200" dirty="0"/>
              <a:t> </a:t>
            </a:r>
            <a:r>
              <a:rPr lang="en-US" sz="1200" dirty="0" err="1"/>
              <a:t>stava</a:t>
            </a:r>
            <a:r>
              <a:rPr lang="en-US" sz="1200" dirty="0"/>
              <a:t> 1 </a:t>
            </a:r>
            <a:r>
              <a:rPr lang="en-US" sz="1200" dirty="0" err="1"/>
              <a:t>ovog</a:t>
            </a:r>
            <a:r>
              <a:rPr lang="en-US" sz="1200" dirty="0"/>
              <a:t> </a:t>
            </a:r>
            <a:r>
              <a:rPr lang="en-US" sz="1200" dirty="0" err="1"/>
              <a:t>člana</a:t>
            </a:r>
            <a:r>
              <a:rPr lang="en-US" sz="1200" dirty="0"/>
              <a:t> </a:t>
            </a:r>
            <a:r>
              <a:rPr lang="en-US" sz="1200" b="1" dirty="0" err="1"/>
              <a:t>podnosi</a:t>
            </a:r>
            <a:r>
              <a:rPr lang="en-US" sz="1200" b="1" dirty="0"/>
              <a:t> </a:t>
            </a:r>
            <a:r>
              <a:rPr lang="en-US" sz="1200" b="1" dirty="0" err="1"/>
              <a:t>Ministarstvo</a:t>
            </a:r>
            <a:r>
              <a:rPr lang="en-US" sz="1200" dirty="0"/>
              <a:t>, </a:t>
            </a:r>
            <a:r>
              <a:rPr lang="en-US" sz="1200" dirty="0" err="1"/>
              <a:t>odnosno</a:t>
            </a:r>
            <a:r>
              <a:rPr lang="en-US" sz="1200" dirty="0"/>
              <a:t> </a:t>
            </a:r>
            <a:r>
              <a:rPr lang="en-US" sz="1200" b="1" dirty="0" err="1"/>
              <a:t>nadležni</a:t>
            </a:r>
            <a:r>
              <a:rPr lang="en-US" sz="1200" b="1" dirty="0"/>
              <a:t> organ </a:t>
            </a:r>
            <a:r>
              <a:rPr lang="en-US" sz="1200" b="1" dirty="0" err="1"/>
              <a:t>jedinice</a:t>
            </a:r>
            <a:r>
              <a:rPr lang="en-US" sz="1200" b="1" dirty="0"/>
              <a:t> </a:t>
            </a:r>
            <a:r>
              <a:rPr lang="en-US" sz="1200" b="1" dirty="0" err="1"/>
              <a:t>lokalne</a:t>
            </a:r>
            <a:r>
              <a:rPr lang="en-US" sz="1200" b="1" dirty="0"/>
              <a:t> </a:t>
            </a:r>
            <a:r>
              <a:rPr lang="en-US" sz="1200" b="1" dirty="0" err="1"/>
              <a:t>samouprave</a:t>
            </a:r>
            <a:r>
              <a:rPr lang="en-US" sz="1200" dirty="0"/>
              <a:t>.</a:t>
            </a:r>
          </a:p>
          <a:p>
            <a:pPr marL="63500" indent="0">
              <a:buNone/>
            </a:pPr>
            <a:r>
              <a:rPr lang="en-US" sz="1200" dirty="0" err="1"/>
              <a:t>Studiju</a:t>
            </a:r>
            <a:r>
              <a:rPr lang="en-US" sz="1200" dirty="0"/>
              <a:t> </a:t>
            </a:r>
            <a:r>
              <a:rPr lang="en-US" sz="1200" dirty="0" err="1"/>
              <a:t>zaštite</a:t>
            </a:r>
            <a:r>
              <a:rPr lang="en-US" sz="1200" dirty="0"/>
              <a:t> </a:t>
            </a:r>
            <a:r>
              <a:rPr lang="en-US" sz="1200" b="1" dirty="0" err="1"/>
              <a:t>izrađuje</a:t>
            </a:r>
            <a:r>
              <a:rPr lang="en-US" sz="1200" b="1" dirty="0"/>
              <a:t> organ </a:t>
            </a:r>
            <a:r>
              <a:rPr lang="en-US" sz="1200" b="1" dirty="0" err="1"/>
              <a:t>uprave</a:t>
            </a:r>
            <a:r>
              <a:rPr lang="en-US" sz="1200" dirty="0"/>
              <a:t>.</a:t>
            </a:r>
          </a:p>
          <a:p>
            <a:pPr marL="63500" indent="0">
              <a:buNone/>
            </a:pPr>
            <a:r>
              <a:rPr lang="en-US" sz="1200" dirty="0" err="1"/>
              <a:t>Sredstva</a:t>
            </a:r>
            <a:r>
              <a:rPr lang="en-US" sz="1200" dirty="0"/>
              <a:t> za </a:t>
            </a:r>
            <a:r>
              <a:rPr lang="en-US" sz="1200" dirty="0" err="1"/>
              <a:t>izradu</a:t>
            </a:r>
            <a:r>
              <a:rPr lang="en-US" sz="1200" dirty="0"/>
              <a:t> </a:t>
            </a:r>
            <a:r>
              <a:rPr lang="en-US" sz="1200" dirty="0" err="1"/>
              <a:t>studije</a:t>
            </a:r>
            <a:r>
              <a:rPr lang="en-US" sz="1200" dirty="0"/>
              <a:t> </a:t>
            </a:r>
            <a:r>
              <a:rPr lang="en-US" sz="1200" dirty="0" err="1"/>
              <a:t>zaštite</a:t>
            </a:r>
            <a:r>
              <a:rPr lang="en-US" sz="1200" dirty="0"/>
              <a:t> </a:t>
            </a:r>
            <a:r>
              <a:rPr lang="en-US" sz="1200" dirty="0" err="1"/>
              <a:t>obezbjeđuju</a:t>
            </a:r>
            <a:r>
              <a:rPr lang="en-US" sz="1200" dirty="0"/>
              <a:t> se </a:t>
            </a:r>
            <a:r>
              <a:rPr lang="en-US" sz="1200" dirty="0" err="1"/>
              <a:t>iz</a:t>
            </a:r>
            <a:r>
              <a:rPr lang="en-US" sz="1200" dirty="0"/>
              <a:t> </a:t>
            </a:r>
            <a:r>
              <a:rPr lang="en-US" sz="1200" b="1" dirty="0" err="1"/>
              <a:t>budžeta</a:t>
            </a:r>
            <a:r>
              <a:rPr lang="en-US" sz="1200" b="1" dirty="0"/>
              <a:t> </a:t>
            </a:r>
            <a:r>
              <a:rPr lang="en-US" sz="1200" b="1" dirty="0" err="1"/>
              <a:t>Crne</a:t>
            </a:r>
            <a:r>
              <a:rPr lang="en-US" sz="1200" b="1" dirty="0"/>
              <a:t> Gore</a:t>
            </a:r>
            <a:r>
              <a:rPr lang="en-US" sz="1200" dirty="0"/>
              <a:t>, </a:t>
            </a:r>
            <a:r>
              <a:rPr lang="en-US" sz="1200" b="1" dirty="0" err="1"/>
              <a:t>fondova</a:t>
            </a:r>
            <a:r>
              <a:rPr lang="en-US" sz="1200" b="1" dirty="0"/>
              <a:t> </a:t>
            </a:r>
            <a:r>
              <a:rPr lang="en-US" sz="1200" b="1" dirty="0" err="1"/>
              <a:t>Evropske</a:t>
            </a:r>
            <a:r>
              <a:rPr lang="en-US" sz="1200" b="1" dirty="0"/>
              <a:t> </a:t>
            </a:r>
            <a:r>
              <a:rPr lang="en-US" sz="1200" b="1" dirty="0" err="1"/>
              <a:t>unije</a:t>
            </a:r>
            <a:r>
              <a:rPr lang="en-US" sz="1200" dirty="0"/>
              <a:t>, </a:t>
            </a:r>
            <a:r>
              <a:rPr lang="en-US" sz="1200" b="1" dirty="0" err="1"/>
              <a:t>donacija</a:t>
            </a:r>
            <a:r>
              <a:rPr lang="en-US" sz="1200" b="1" dirty="0"/>
              <a:t> </a:t>
            </a:r>
            <a:r>
              <a:rPr lang="en-US" sz="1200" b="1" dirty="0" err="1"/>
              <a:t>međunarodnih</a:t>
            </a:r>
            <a:r>
              <a:rPr lang="en-US" sz="1200" b="1" dirty="0"/>
              <a:t> </a:t>
            </a:r>
            <a:r>
              <a:rPr lang="en-US" sz="1200" b="1" dirty="0" err="1"/>
              <a:t>organizacija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drugih</a:t>
            </a:r>
            <a:r>
              <a:rPr lang="en-US" sz="1200" dirty="0"/>
              <a:t> </a:t>
            </a:r>
            <a:r>
              <a:rPr lang="en-US" sz="1200" dirty="0" err="1"/>
              <a:t>izvora</a:t>
            </a:r>
            <a:r>
              <a:rPr lang="en-US" sz="1200" dirty="0"/>
              <a:t> u </a:t>
            </a:r>
            <a:r>
              <a:rPr lang="en-US" sz="1200" dirty="0" err="1"/>
              <a:t>skladu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ovim</a:t>
            </a:r>
            <a:r>
              <a:rPr lang="en-US" sz="1200" dirty="0"/>
              <a:t> </a:t>
            </a:r>
            <a:r>
              <a:rPr lang="en-US" sz="1200" dirty="0" err="1"/>
              <a:t>zakonom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71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title"/>
          </p:nvPr>
        </p:nvSpPr>
        <p:spPr>
          <a:xfrm>
            <a:off x="2096700" y="669775"/>
            <a:ext cx="6687600" cy="393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Ko </a:t>
            </a:r>
            <a:r>
              <a:rPr lang="en-GB" dirty="0" err="1"/>
              <a:t>upravlja</a:t>
            </a:r>
            <a:r>
              <a:rPr lang="en-GB" dirty="0"/>
              <a:t>?</a:t>
            </a:r>
            <a:endParaRPr dirty="0"/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2096700" y="1173950"/>
            <a:ext cx="6687600" cy="324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◈"/>
            </a:pPr>
            <a:r>
              <a:rPr lang="sr-Latn-ME" sz="1400" dirty="0"/>
              <a:t>JPNPCG – nacionalnim parkovima i drugim vrstama zaštićenih područja  ukoliko se ta vrsta zaštićenog područja nalazi na teritoriji nacionalnog parka. ( Spomenik prirode „Botanički vrt Dulovine“, Park prirode „Ulcinjska solana)</a:t>
            </a:r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◈"/>
            </a:pPr>
            <a:r>
              <a:rPr lang="sr-Latn-ME" sz="1400" dirty="0"/>
              <a:t>JPMD - zaštićenim područjima koja se nalaze na području morskog dobra, osim nacionalnih parkova.</a:t>
            </a:r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◈"/>
            </a:pPr>
            <a:endParaRPr lang="sr-Latn-ME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◈"/>
            </a:pPr>
            <a:r>
              <a:rPr lang="sr-Latn-ME" sz="1400" dirty="0"/>
              <a:t>Sekretarijati nadležni za poslove zaštite prirode do formiranja upravljača, d.o.o., (</a:t>
            </a:r>
            <a:r>
              <a:rPr lang="en-GB" sz="1400" dirty="0" err="1"/>
              <a:t>Agencija</a:t>
            </a:r>
            <a:r>
              <a:rPr lang="en-GB" sz="1400" dirty="0"/>
              <a:t> za </a:t>
            </a:r>
            <a:r>
              <a:rPr lang="en-GB" sz="1400" dirty="0" err="1"/>
              <a:t>upravljanje</a:t>
            </a:r>
            <a:r>
              <a:rPr lang="en-GB" sz="1400" dirty="0"/>
              <a:t> </a:t>
            </a:r>
            <a:r>
              <a:rPr lang="en-GB" sz="1400" dirty="0" err="1"/>
              <a:t>zaštićenim</a:t>
            </a:r>
            <a:r>
              <a:rPr lang="en-GB" sz="1400" dirty="0"/>
              <a:t> </a:t>
            </a:r>
            <a:r>
              <a:rPr lang="en-GB" sz="1400" dirty="0" err="1"/>
              <a:t>podrućjima</a:t>
            </a:r>
            <a:r>
              <a:rPr lang="en-GB" sz="1400" dirty="0"/>
              <a:t> </a:t>
            </a:r>
            <a:r>
              <a:rPr lang="en-GB" sz="1400" dirty="0" err="1"/>
              <a:t>glavnog</a:t>
            </a:r>
            <a:r>
              <a:rPr lang="en-GB" sz="1400" dirty="0"/>
              <a:t> </a:t>
            </a:r>
            <a:r>
              <a:rPr lang="en-GB" sz="1400" dirty="0" err="1"/>
              <a:t>grada</a:t>
            </a:r>
            <a:r>
              <a:rPr lang="en-GB" sz="1400" dirty="0"/>
              <a:t> </a:t>
            </a:r>
            <a:r>
              <a:rPr lang="en-GB" sz="1400" dirty="0" err="1"/>
              <a:t>Podgorice</a:t>
            </a:r>
            <a:r>
              <a:rPr lang="sr-Latn-ME" sz="1400" dirty="0"/>
              <a:t>, komunalno preduzeće), privatno-javno partnerstvo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1971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>
            <a:spLocks noGrp="1"/>
          </p:cNvSpPr>
          <p:nvPr>
            <p:ph type="ctrTitle" idx="4294967295"/>
          </p:nvPr>
        </p:nvSpPr>
        <p:spPr>
          <a:xfrm>
            <a:off x="685800" y="178169"/>
            <a:ext cx="7772400" cy="46101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dirty="0"/>
              <a:t>Zone zaštite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sr-Latn-ME" dirty="0"/>
              <a:t>zaštitni</a:t>
            </a:r>
            <a:r>
              <a:rPr lang="en-GB" dirty="0"/>
              <a:t> </a:t>
            </a:r>
            <a:r>
              <a:rPr lang="en-GB" dirty="0" err="1"/>
              <a:t>pojas</a:t>
            </a:r>
            <a:endParaRPr dirty="0"/>
          </a:p>
        </p:txBody>
      </p:sp>
      <p:sp>
        <p:nvSpPr>
          <p:cNvPr id="173" name="Google Shape;173;p20"/>
          <p:cNvSpPr txBox="1">
            <a:spLocks noGrp="1"/>
          </p:cNvSpPr>
          <p:nvPr>
            <p:ph type="subTitle" idx="4294967295"/>
          </p:nvPr>
        </p:nvSpPr>
        <p:spPr>
          <a:xfrm>
            <a:off x="5080800" y="1334779"/>
            <a:ext cx="3700220" cy="219883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Latn-ME" sz="1800" dirty="0">
                <a:solidFill>
                  <a:schemeClr val="accent2"/>
                </a:solidFill>
              </a:rPr>
              <a:t>  </a:t>
            </a:r>
            <a:r>
              <a:rPr lang="sr-Latn-ME" sz="1800" dirty="0">
                <a:solidFill>
                  <a:schemeClr val="tx1"/>
                </a:solidFill>
              </a:rPr>
              <a:t>S</a:t>
            </a:r>
            <a:r>
              <a:rPr lang="sr-Latn-ME" sz="1800" dirty="0"/>
              <a:t>prječava, odnosno ublažava spoljašnje negative faktore. 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lang="sr-Latn-ME" sz="18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sr-Latn-ME" sz="1800" dirty="0"/>
              <a:t>Nije obavezan.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1EA905-1BB4-425B-B7EC-ABE789294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22" y="782470"/>
            <a:ext cx="4278878" cy="42836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CCCBA1D-C34D-453C-9508-6F5E02E06D06}"/>
              </a:ext>
            </a:extLst>
          </p:cNvPr>
          <p:cNvCxnSpPr>
            <a:cxnSpLocks/>
          </p:cNvCxnSpPr>
          <p:nvPr/>
        </p:nvCxnSpPr>
        <p:spPr>
          <a:xfrm flipH="1" flipV="1">
            <a:off x="3084163" y="1193369"/>
            <a:ext cx="2479729" cy="441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ctrTitle" idx="4294967295"/>
          </p:nvPr>
        </p:nvSpPr>
        <p:spPr>
          <a:xfrm>
            <a:off x="1275150" y="906106"/>
            <a:ext cx="6593700" cy="8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ME" sz="2000" dirty="0"/>
              <a:t>Upravljač zaštićenim područjima i područjima ekološke mreže (Čln 55)</a:t>
            </a:r>
            <a:endParaRPr sz="2000" dirty="0"/>
          </a:p>
        </p:txBody>
      </p:sp>
      <p:sp>
        <p:nvSpPr>
          <p:cNvPr id="5" name="Google Shape;192;p21">
            <a:extLst>
              <a:ext uri="{FF2B5EF4-FFF2-40B4-BE49-F238E27FC236}">
                <a16:creationId xmlns:a16="http://schemas.microsoft.com/office/drawing/2014/main" id="{75ABFB6F-275A-462F-9EE4-A3EC331FAB4B}"/>
              </a:ext>
            </a:extLst>
          </p:cNvPr>
          <p:cNvSpPr txBox="1">
            <a:spLocks/>
          </p:cNvSpPr>
          <p:nvPr/>
        </p:nvSpPr>
        <p:spPr>
          <a:xfrm>
            <a:off x="856696" y="1805505"/>
            <a:ext cx="7729365" cy="25558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sr-Latn-ME" sz="1600" dirty="0">
                <a:solidFill>
                  <a:schemeClr val="tx1"/>
                </a:solidFill>
              </a:rPr>
              <a:t>I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spunjava </a:t>
            </a:r>
            <a:r>
              <a:rPr kumimoji="0" lang="sr-Latn-ME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uslove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u pogledu kadra, organizacione osposobljenosti za obavljanje poslova: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ZAŠTITE 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UNAPRJEĐENJA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PROMOVISANJA</a:t>
            </a:r>
            <a:r>
              <a:rPr lang="sr-Latn-ME" sz="1600" dirty="0">
                <a:solidFill>
                  <a:schemeClr val="tx1"/>
                </a:solidFill>
              </a:rPr>
              <a:t>       </a:t>
            </a: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ODRŽIVOG RAZVOJA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sr-Latn-ME" sz="16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r-Latn-ME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zaštićenog područja i područja ekološke mreže.</a:t>
            </a:r>
            <a:endParaRPr kumimoji="0" lang="sr-Latn-ME" sz="1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r-Latn-M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1922445"/>
      </p:ext>
    </p:extLst>
  </p:cSld>
  <p:clrMapOvr>
    <a:masterClrMapping/>
  </p:clrMapOvr>
</p:sld>
</file>

<file path=ppt/theme/theme1.xml><?xml version="1.0" encoding="utf-8"?>
<a:theme xmlns:a="http://schemas.openxmlformats.org/drawingml/2006/main" name="Fortinbras template">
  <a:themeElements>
    <a:clrScheme name="Custom 347">
      <a:dk1>
        <a:srgbClr val="272A35"/>
      </a:dk1>
      <a:lt1>
        <a:srgbClr val="FFFFFF"/>
      </a:lt1>
      <a:dk2>
        <a:srgbClr val="272A35"/>
      </a:dk2>
      <a:lt2>
        <a:srgbClr val="EFF0F3"/>
      </a:lt2>
      <a:accent1>
        <a:srgbClr val="AD0B2D"/>
      </a:accent1>
      <a:accent2>
        <a:srgbClr val="802017"/>
      </a:accent2>
      <a:accent3>
        <a:srgbClr val="E2D7D0"/>
      </a:accent3>
      <a:accent4>
        <a:srgbClr val="C2B6B9"/>
      </a:accent4>
      <a:accent5>
        <a:srgbClr val="F8F1E8"/>
      </a:accent5>
      <a:accent6>
        <a:srgbClr val="D5CABC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1453</Words>
  <Application>Microsoft Office PowerPoint</Application>
  <PresentationFormat>On-screen Show (16:9)</PresentationFormat>
  <Paragraphs>169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Wingdings</vt:lpstr>
      <vt:lpstr>Tinos</vt:lpstr>
      <vt:lpstr>Arial</vt:lpstr>
      <vt:lpstr>Fortinbras template</vt:lpstr>
      <vt:lpstr>Strateški i zakonodavni okvir  Organizacioni okvir za zaštićena područja u Crnoj Gori i finasiranje   Andrijevica, Hotel „Komovi“, 05.06.2023.</vt:lpstr>
      <vt:lpstr>Sadržaj</vt:lpstr>
      <vt:lpstr>Vrste dokumenata zaštite prirode (Član 10)</vt:lpstr>
      <vt:lpstr>Vrste zaštićenih prirodnih dobara  (Član 20)</vt:lpstr>
      <vt:lpstr>PowerPoint Presentation</vt:lpstr>
      <vt:lpstr>Postupak proglašavanja zaštićenih područja</vt:lpstr>
      <vt:lpstr>Ko upravlja?</vt:lpstr>
      <vt:lpstr>Zone zaštite i zaštitni pojas</vt:lpstr>
      <vt:lpstr>Upravljač zaštićenim područjima i područjima ekološke mreže (Čln 55)</vt:lpstr>
      <vt:lpstr>Obaveze upravljača (Član 56)</vt:lpstr>
      <vt:lpstr>Sredstva za rad upravljača (Član 57) </vt:lpstr>
      <vt:lpstr>Plan, program i izvještaj (Član 58 i 59)</vt:lpstr>
      <vt:lpstr>Ostali relevantni članovi</vt:lpstr>
      <vt:lpstr>Podzakonski akti</vt:lpstr>
      <vt:lpstr>Ostala pravna regulativa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Zakonodavni okvir  Upravljanje zaštićenim područjima  Podgorica, hotel „Ramada“, 25.11.2022.</dc:title>
  <cp:lastModifiedBy>Arina Maras</cp:lastModifiedBy>
  <cp:revision>158</cp:revision>
  <dcterms:modified xsi:type="dcterms:W3CDTF">2023-05-30T13:31:21Z</dcterms:modified>
</cp:coreProperties>
</file>